
<file path=[Content_Types].xml><?xml version="1.0" encoding="utf-8"?>
<Types xmlns="http://schemas.openxmlformats.org/package/2006/content-types">
  <Default Extension="bin" ContentType="application/vnd.openxmlformats-officedocument.oleObject"/>
  <Default Extension="emf" ContentType="image/x-emf"/>
  <Default Extension="jfif" ContentType="image/jpeg"/>
  <Default Extension="jpeg" ContentType="image/jpeg"/>
  <Default Extension="png" ContentType="image/png"/>
  <Default Extension="rels" ContentType="application/vnd.openxmlformats-package.relationships+xml"/>
  <Default Extension="svg" ContentType="image/svg+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80" r:id="rId3"/>
    <p:sldId id="258" r:id="rId4"/>
    <p:sldId id="279" r:id="rId5"/>
    <p:sldId id="259" r:id="rId6"/>
    <p:sldId id="260" r:id="rId7"/>
    <p:sldId id="261" r:id="rId8"/>
    <p:sldId id="262" r:id="rId9"/>
    <p:sldId id="263" r:id="rId10"/>
    <p:sldId id="264" r:id="rId11"/>
    <p:sldId id="265" r:id="rId12"/>
    <p:sldId id="266" r:id="rId13"/>
    <p:sldId id="267" r:id="rId14"/>
    <p:sldId id="268" r:id="rId15"/>
    <p:sldId id="270" r:id="rId16"/>
    <p:sldId id="269" r:id="rId17"/>
    <p:sldId id="271" r:id="rId18"/>
    <p:sldId id="272" r:id="rId19"/>
    <p:sldId id="273" r:id="rId20"/>
    <p:sldId id="274" r:id="rId21"/>
    <p:sldId id="275" r:id="rId22"/>
    <p:sldId id="276" r:id="rId23"/>
    <p:sldId id="277"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1"/>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3" d="100"/>
          <a:sy n="83" d="100"/>
        </p:scale>
        <p:origin x="82"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71FD6A4-9846-40CE-A59E-6A5E8FED2028}"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6743317A-5E5B-42AE-ABD4-71A6EDCD89EB}">
      <dgm:prSet/>
      <dgm:spPr/>
      <dgm:t>
        <a:bodyPr/>
        <a:lstStyle/>
        <a:p>
          <a:r>
            <a:rPr lang="en-US"/>
            <a:t>Introduction </a:t>
          </a:r>
        </a:p>
      </dgm:t>
    </dgm:pt>
    <dgm:pt modelId="{BDF282D2-1167-485B-9700-8E8D1EDEF8CC}" type="parTrans" cxnId="{BF512D01-468A-4C85-A09E-D5BD27CC1B0C}">
      <dgm:prSet/>
      <dgm:spPr/>
      <dgm:t>
        <a:bodyPr/>
        <a:lstStyle/>
        <a:p>
          <a:endParaRPr lang="en-US"/>
        </a:p>
      </dgm:t>
    </dgm:pt>
    <dgm:pt modelId="{9C206A14-8884-4375-BB13-EC5FA3173D50}" type="sibTrans" cxnId="{BF512D01-468A-4C85-A09E-D5BD27CC1B0C}">
      <dgm:prSet/>
      <dgm:spPr/>
      <dgm:t>
        <a:bodyPr/>
        <a:lstStyle/>
        <a:p>
          <a:endParaRPr lang="en-US"/>
        </a:p>
      </dgm:t>
    </dgm:pt>
    <dgm:pt modelId="{6823BF4A-4B27-41AF-A3FA-0740B0016D90}">
      <dgm:prSet/>
      <dgm:spPr/>
      <dgm:t>
        <a:bodyPr/>
        <a:lstStyle/>
        <a:p>
          <a:r>
            <a:rPr lang="en-GB"/>
            <a:t>Methodology</a:t>
          </a:r>
          <a:endParaRPr lang="en-US"/>
        </a:p>
      </dgm:t>
    </dgm:pt>
    <dgm:pt modelId="{C0B12280-05F5-4636-9AF2-033714BB3C70}" type="parTrans" cxnId="{1C17FC9B-ECF9-4C2C-B7C8-5216D10BC04C}">
      <dgm:prSet/>
      <dgm:spPr/>
      <dgm:t>
        <a:bodyPr/>
        <a:lstStyle/>
        <a:p>
          <a:endParaRPr lang="en-US"/>
        </a:p>
      </dgm:t>
    </dgm:pt>
    <dgm:pt modelId="{30472C2A-4705-453F-8D47-77BDDB0AABDE}" type="sibTrans" cxnId="{1C17FC9B-ECF9-4C2C-B7C8-5216D10BC04C}">
      <dgm:prSet/>
      <dgm:spPr/>
      <dgm:t>
        <a:bodyPr/>
        <a:lstStyle/>
        <a:p>
          <a:endParaRPr lang="en-US"/>
        </a:p>
      </dgm:t>
    </dgm:pt>
    <dgm:pt modelId="{3E94D1A3-474A-45F6-B709-7FCBF1D2C9A0}">
      <dgm:prSet/>
      <dgm:spPr/>
      <dgm:t>
        <a:bodyPr/>
        <a:lstStyle/>
        <a:p>
          <a:r>
            <a:rPr lang="en-GB"/>
            <a:t>Result</a:t>
          </a:r>
          <a:endParaRPr lang="en-US"/>
        </a:p>
      </dgm:t>
    </dgm:pt>
    <dgm:pt modelId="{C87BC1AA-8BCA-4990-AA85-A8D4E2F12CEB}" type="parTrans" cxnId="{5F1787F2-DAA4-4EF7-A307-36418484A44B}">
      <dgm:prSet/>
      <dgm:spPr/>
      <dgm:t>
        <a:bodyPr/>
        <a:lstStyle/>
        <a:p>
          <a:endParaRPr lang="en-US"/>
        </a:p>
      </dgm:t>
    </dgm:pt>
    <dgm:pt modelId="{6928FC14-21B8-4EA9-A75F-4CEC191C19C4}" type="sibTrans" cxnId="{5F1787F2-DAA4-4EF7-A307-36418484A44B}">
      <dgm:prSet/>
      <dgm:spPr/>
      <dgm:t>
        <a:bodyPr/>
        <a:lstStyle/>
        <a:p>
          <a:endParaRPr lang="en-US"/>
        </a:p>
      </dgm:t>
    </dgm:pt>
    <dgm:pt modelId="{934CE19B-1007-4787-86D4-993B6EEC8561}">
      <dgm:prSet/>
      <dgm:spPr/>
      <dgm:t>
        <a:bodyPr/>
        <a:lstStyle/>
        <a:p>
          <a:r>
            <a:rPr lang="en-GB"/>
            <a:t>References </a:t>
          </a:r>
          <a:endParaRPr lang="en-US"/>
        </a:p>
      </dgm:t>
    </dgm:pt>
    <dgm:pt modelId="{B158D37F-DD31-4CF1-8906-3EAD5576E3F4}" type="parTrans" cxnId="{284FC7F9-F85B-4663-8096-4D1FF525033B}">
      <dgm:prSet/>
      <dgm:spPr/>
      <dgm:t>
        <a:bodyPr/>
        <a:lstStyle/>
        <a:p>
          <a:endParaRPr lang="en-US"/>
        </a:p>
      </dgm:t>
    </dgm:pt>
    <dgm:pt modelId="{A1727658-1028-4A0E-8649-1130C8D75AD3}" type="sibTrans" cxnId="{284FC7F9-F85B-4663-8096-4D1FF525033B}">
      <dgm:prSet/>
      <dgm:spPr/>
      <dgm:t>
        <a:bodyPr/>
        <a:lstStyle/>
        <a:p>
          <a:endParaRPr lang="en-US"/>
        </a:p>
      </dgm:t>
    </dgm:pt>
    <dgm:pt modelId="{BF4A26D3-2019-4BD1-B90A-A3A4C330BDF9}" type="pres">
      <dgm:prSet presAssocID="{A71FD6A4-9846-40CE-A59E-6A5E8FED2028}" presName="root" presStyleCnt="0">
        <dgm:presLayoutVars>
          <dgm:dir/>
          <dgm:resizeHandles val="exact"/>
        </dgm:presLayoutVars>
      </dgm:prSet>
      <dgm:spPr/>
    </dgm:pt>
    <dgm:pt modelId="{166ED21B-4EE0-48C8-B9D7-39ED635BAACA}" type="pres">
      <dgm:prSet presAssocID="{6743317A-5E5B-42AE-ABD4-71A6EDCD89EB}" presName="compNode" presStyleCnt="0"/>
      <dgm:spPr/>
    </dgm:pt>
    <dgm:pt modelId="{33E10060-7DA4-4881-ABC1-A0F212FFA0E0}" type="pres">
      <dgm:prSet presAssocID="{6743317A-5E5B-42AE-ABD4-71A6EDCD89EB}" presName="bgRect" presStyleLbl="bgShp" presStyleIdx="0" presStyleCnt="4"/>
      <dgm:spPr/>
    </dgm:pt>
    <dgm:pt modelId="{8E96A0AE-A025-452F-A3C8-99740C8F41DF}" type="pres">
      <dgm:prSet presAssocID="{6743317A-5E5B-42AE-ABD4-71A6EDCD89EB}" presName="iconRect" presStyleLbl="node1" presStyleIdx="0" presStyleCnt="4"/>
      <dgm:spPr>
        <a:blipFill>
          <a:blip xmlns:r="http://schemas.openxmlformats.org/officeDocument/2006/relationships" r:embed="rId1" cstate="email">
            <a:extLst>
              <a:ext uri="{28A0092B-C50C-407E-A947-70E740481C1C}">
                <a14:useLocalDpi xmlns:a14="http://schemas.microsoft.com/office/drawing/2010/main"/>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Like"/>
        </a:ext>
      </dgm:extLst>
    </dgm:pt>
    <dgm:pt modelId="{B8E445E5-5A8D-4351-B5E1-DFC60A5D78F5}" type="pres">
      <dgm:prSet presAssocID="{6743317A-5E5B-42AE-ABD4-71A6EDCD89EB}" presName="spaceRect" presStyleCnt="0"/>
      <dgm:spPr/>
    </dgm:pt>
    <dgm:pt modelId="{CBBDC9A8-AA99-45B8-9B0D-2C6B3A7CFED8}" type="pres">
      <dgm:prSet presAssocID="{6743317A-5E5B-42AE-ABD4-71A6EDCD89EB}" presName="parTx" presStyleLbl="revTx" presStyleIdx="0" presStyleCnt="4">
        <dgm:presLayoutVars>
          <dgm:chMax val="0"/>
          <dgm:chPref val="0"/>
        </dgm:presLayoutVars>
      </dgm:prSet>
      <dgm:spPr/>
    </dgm:pt>
    <dgm:pt modelId="{3EB3599F-9372-4A50-88CB-3DCAB206D0AC}" type="pres">
      <dgm:prSet presAssocID="{9C206A14-8884-4375-BB13-EC5FA3173D50}" presName="sibTrans" presStyleCnt="0"/>
      <dgm:spPr/>
    </dgm:pt>
    <dgm:pt modelId="{986634B8-E2C1-49C6-8A30-7D91F443144E}" type="pres">
      <dgm:prSet presAssocID="{6823BF4A-4B27-41AF-A3FA-0740B0016D90}" presName="compNode" presStyleCnt="0"/>
      <dgm:spPr/>
    </dgm:pt>
    <dgm:pt modelId="{D7291C86-339A-4912-9E8A-AC0FCC633B15}" type="pres">
      <dgm:prSet presAssocID="{6823BF4A-4B27-41AF-A3FA-0740B0016D90}" presName="bgRect" presStyleLbl="bgShp" presStyleIdx="1" presStyleCnt="4"/>
      <dgm:spPr/>
    </dgm:pt>
    <dgm:pt modelId="{0F1308A0-774B-424B-BEAB-CE46BA35247C}" type="pres">
      <dgm:prSet presAssocID="{6823BF4A-4B27-41AF-A3FA-0740B0016D90}" presName="iconRect" presStyleLbl="node1" presStyleIdx="1" presStyleCnt="4"/>
      <dgm:spPr>
        <a:blipFill>
          <a:blip xmlns:r="http://schemas.openxmlformats.org/officeDocument/2006/relationships"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Open Enrollment"/>
        </a:ext>
      </dgm:extLst>
    </dgm:pt>
    <dgm:pt modelId="{7220F87E-198F-45A0-80FE-FB321728762C}" type="pres">
      <dgm:prSet presAssocID="{6823BF4A-4B27-41AF-A3FA-0740B0016D90}" presName="spaceRect" presStyleCnt="0"/>
      <dgm:spPr/>
    </dgm:pt>
    <dgm:pt modelId="{C9FEEB2B-B76E-4E35-9E98-612AABBDF86A}" type="pres">
      <dgm:prSet presAssocID="{6823BF4A-4B27-41AF-A3FA-0740B0016D90}" presName="parTx" presStyleLbl="revTx" presStyleIdx="1" presStyleCnt="4">
        <dgm:presLayoutVars>
          <dgm:chMax val="0"/>
          <dgm:chPref val="0"/>
        </dgm:presLayoutVars>
      </dgm:prSet>
      <dgm:spPr/>
    </dgm:pt>
    <dgm:pt modelId="{F5695548-CA07-4648-AA3B-84F974D0F314}" type="pres">
      <dgm:prSet presAssocID="{30472C2A-4705-453F-8D47-77BDDB0AABDE}" presName="sibTrans" presStyleCnt="0"/>
      <dgm:spPr/>
    </dgm:pt>
    <dgm:pt modelId="{06AF3B59-8716-4A88-BEE9-7D1ADC1B4EF6}" type="pres">
      <dgm:prSet presAssocID="{3E94D1A3-474A-45F6-B709-7FCBF1D2C9A0}" presName="compNode" presStyleCnt="0"/>
      <dgm:spPr/>
    </dgm:pt>
    <dgm:pt modelId="{B85B1320-B8DC-4BD7-8C25-88B438A3DFB3}" type="pres">
      <dgm:prSet presAssocID="{3E94D1A3-474A-45F6-B709-7FCBF1D2C9A0}" presName="bgRect" presStyleLbl="bgShp" presStyleIdx="2" presStyleCnt="4"/>
      <dgm:spPr/>
    </dgm:pt>
    <dgm:pt modelId="{BB0B890F-5F63-40A4-AE67-1379D51F5556}" type="pres">
      <dgm:prSet presAssocID="{3E94D1A3-474A-45F6-B709-7FCBF1D2C9A0}" presName="iconRect" presStyleLbl="node1" presStyleIdx="2" presStyleCnt="4"/>
      <dgm:spPr>
        <a:blipFill>
          <a:blip xmlns:r="http://schemas.openxmlformats.org/officeDocument/2006/relationships" r:embed="rId5" cstate="email">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opy"/>
        </a:ext>
      </dgm:extLst>
    </dgm:pt>
    <dgm:pt modelId="{200215FA-1A6C-4892-BC80-A288F118617D}" type="pres">
      <dgm:prSet presAssocID="{3E94D1A3-474A-45F6-B709-7FCBF1D2C9A0}" presName="spaceRect" presStyleCnt="0"/>
      <dgm:spPr/>
    </dgm:pt>
    <dgm:pt modelId="{88576C3B-DCD3-436C-9F5F-44C0B1D6A57F}" type="pres">
      <dgm:prSet presAssocID="{3E94D1A3-474A-45F6-B709-7FCBF1D2C9A0}" presName="parTx" presStyleLbl="revTx" presStyleIdx="2" presStyleCnt="4">
        <dgm:presLayoutVars>
          <dgm:chMax val="0"/>
          <dgm:chPref val="0"/>
        </dgm:presLayoutVars>
      </dgm:prSet>
      <dgm:spPr/>
    </dgm:pt>
    <dgm:pt modelId="{DA65A24B-D472-4790-BF4C-72C746E27343}" type="pres">
      <dgm:prSet presAssocID="{6928FC14-21B8-4EA9-A75F-4CEC191C19C4}" presName="sibTrans" presStyleCnt="0"/>
      <dgm:spPr/>
    </dgm:pt>
    <dgm:pt modelId="{F4A946BD-AF37-4E3A-9E69-0F82B0AE3059}" type="pres">
      <dgm:prSet presAssocID="{934CE19B-1007-4787-86D4-993B6EEC8561}" presName="compNode" presStyleCnt="0"/>
      <dgm:spPr/>
    </dgm:pt>
    <dgm:pt modelId="{BA1BE2FB-CF9D-4B0C-BDB3-C91ED55498EC}" type="pres">
      <dgm:prSet presAssocID="{934CE19B-1007-4787-86D4-993B6EEC8561}" presName="bgRect" presStyleLbl="bgShp" presStyleIdx="3" presStyleCnt="4"/>
      <dgm:spPr/>
    </dgm:pt>
    <dgm:pt modelId="{F63264EF-0B0D-47D7-8F07-C422988D713E}" type="pres">
      <dgm:prSet presAssocID="{934CE19B-1007-4787-86D4-993B6EEC8561}" presName="iconRect" presStyleLbl="node1" presStyleIdx="3" presStyleCnt="4"/>
      <dgm:spPr>
        <a:blipFill>
          <a:blip xmlns:r="http://schemas.openxmlformats.org/officeDocument/2006/relationships" r:embed="rId7" cstate="email">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Footer"/>
        </a:ext>
      </dgm:extLst>
    </dgm:pt>
    <dgm:pt modelId="{B28AA516-A6EE-4139-8612-1D363AB779C0}" type="pres">
      <dgm:prSet presAssocID="{934CE19B-1007-4787-86D4-993B6EEC8561}" presName="spaceRect" presStyleCnt="0"/>
      <dgm:spPr/>
    </dgm:pt>
    <dgm:pt modelId="{A840CB6D-8567-470D-B23B-CD8059CDE4F6}" type="pres">
      <dgm:prSet presAssocID="{934CE19B-1007-4787-86D4-993B6EEC8561}" presName="parTx" presStyleLbl="revTx" presStyleIdx="3" presStyleCnt="4">
        <dgm:presLayoutVars>
          <dgm:chMax val="0"/>
          <dgm:chPref val="0"/>
        </dgm:presLayoutVars>
      </dgm:prSet>
      <dgm:spPr/>
    </dgm:pt>
  </dgm:ptLst>
  <dgm:cxnLst>
    <dgm:cxn modelId="{BF512D01-468A-4C85-A09E-D5BD27CC1B0C}" srcId="{A71FD6A4-9846-40CE-A59E-6A5E8FED2028}" destId="{6743317A-5E5B-42AE-ABD4-71A6EDCD89EB}" srcOrd="0" destOrd="0" parTransId="{BDF282D2-1167-485B-9700-8E8D1EDEF8CC}" sibTransId="{9C206A14-8884-4375-BB13-EC5FA3173D50}"/>
    <dgm:cxn modelId="{5EE0A71E-8961-462E-AFDA-1E00B1A6A6B1}" type="presOf" srcId="{6743317A-5E5B-42AE-ABD4-71A6EDCD89EB}" destId="{CBBDC9A8-AA99-45B8-9B0D-2C6B3A7CFED8}" srcOrd="0" destOrd="0" presId="urn:microsoft.com/office/officeart/2018/2/layout/IconVerticalSolidList"/>
    <dgm:cxn modelId="{9CD67125-56ED-4D18-992A-29100F01B657}" type="presOf" srcId="{A71FD6A4-9846-40CE-A59E-6A5E8FED2028}" destId="{BF4A26D3-2019-4BD1-B90A-A3A4C330BDF9}" srcOrd="0" destOrd="0" presId="urn:microsoft.com/office/officeart/2018/2/layout/IconVerticalSolidList"/>
    <dgm:cxn modelId="{DB3E1C4D-7A16-4053-B340-A696CFC730D0}" type="presOf" srcId="{6823BF4A-4B27-41AF-A3FA-0740B0016D90}" destId="{C9FEEB2B-B76E-4E35-9E98-612AABBDF86A}" srcOrd="0" destOrd="0" presId="urn:microsoft.com/office/officeart/2018/2/layout/IconVerticalSolidList"/>
    <dgm:cxn modelId="{8BE46C92-E9D5-453A-A2DF-C73AC2E041AE}" type="presOf" srcId="{3E94D1A3-474A-45F6-B709-7FCBF1D2C9A0}" destId="{88576C3B-DCD3-436C-9F5F-44C0B1D6A57F}" srcOrd="0" destOrd="0" presId="urn:microsoft.com/office/officeart/2018/2/layout/IconVerticalSolidList"/>
    <dgm:cxn modelId="{1C17FC9B-ECF9-4C2C-B7C8-5216D10BC04C}" srcId="{A71FD6A4-9846-40CE-A59E-6A5E8FED2028}" destId="{6823BF4A-4B27-41AF-A3FA-0740B0016D90}" srcOrd="1" destOrd="0" parTransId="{C0B12280-05F5-4636-9AF2-033714BB3C70}" sibTransId="{30472C2A-4705-453F-8D47-77BDDB0AABDE}"/>
    <dgm:cxn modelId="{77E2C8D9-4B53-4D26-9EE0-0F240A3F5040}" type="presOf" srcId="{934CE19B-1007-4787-86D4-993B6EEC8561}" destId="{A840CB6D-8567-470D-B23B-CD8059CDE4F6}" srcOrd="0" destOrd="0" presId="urn:microsoft.com/office/officeart/2018/2/layout/IconVerticalSolidList"/>
    <dgm:cxn modelId="{5F1787F2-DAA4-4EF7-A307-36418484A44B}" srcId="{A71FD6A4-9846-40CE-A59E-6A5E8FED2028}" destId="{3E94D1A3-474A-45F6-B709-7FCBF1D2C9A0}" srcOrd="2" destOrd="0" parTransId="{C87BC1AA-8BCA-4990-AA85-A8D4E2F12CEB}" sibTransId="{6928FC14-21B8-4EA9-A75F-4CEC191C19C4}"/>
    <dgm:cxn modelId="{284FC7F9-F85B-4663-8096-4D1FF525033B}" srcId="{A71FD6A4-9846-40CE-A59E-6A5E8FED2028}" destId="{934CE19B-1007-4787-86D4-993B6EEC8561}" srcOrd="3" destOrd="0" parTransId="{B158D37F-DD31-4CF1-8906-3EAD5576E3F4}" sibTransId="{A1727658-1028-4A0E-8649-1130C8D75AD3}"/>
    <dgm:cxn modelId="{40254D9D-55C9-4605-B508-1E3C1CED1AA7}" type="presParOf" srcId="{BF4A26D3-2019-4BD1-B90A-A3A4C330BDF9}" destId="{166ED21B-4EE0-48C8-B9D7-39ED635BAACA}" srcOrd="0" destOrd="0" presId="urn:microsoft.com/office/officeart/2018/2/layout/IconVerticalSolidList"/>
    <dgm:cxn modelId="{DEEC5184-9F17-4F43-A99D-FCD0ACC1E86A}" type="presParOf" srcId="{166ED21B-4EE0-48C8-B9D7-39ED635BAACA}" destId="{33E10060-7DA4-4881-ABC1-A0F212FFA0E0}" srcOrd="0" destOrd="0" presId="urn:microsoft.com/office/officeart/2018/2/layout/IconVerticalSolidList"/>
    <dgm:cxn modelId="{2B47FC90-7E08-49D1-B85D-5C5A9E5D7DEA}" type="presParOf" srcId="{166ED21B-4EE0-48C8-B9D7-39ED635BAACA}" destId="{8E96A0AE-A025-452F-A3C8-99740C8F41DF}" srcOrd="1" destOrd="0" presId="urn:microsoft.com/office/officeart/2018/2/layout/IconVerticalSolidList"/>
    <dgm:cxn modelId="{8D1CF071-6191-46A1-83F2-E41B67C7660D}" type="presParOf" srcId="{166ED21B-4EE0-48C8-B9D7-39ED635BAACA}" destId="{B8E445E5-5A8D-4351-B5E1-DFC60A5D78F5}" srcOrd="2" destOrd="0" presId="urn:microsoft.com/office/officeart/2018/2/layout/IconVerticalSolidList"/>
    <dgm:cxn modelId="{06E91F57-4DCD-48BD-B298-A16B7637B12E}" type="presParOf" srcId="{166ED21B-4EE0-48C8-B9D7-39ED635BAACA}" destId="{CBBDC9A8-AA99-45B8-9B0D-2C6B3A7CFED8}" srcOrd="3" destOrd="0" presId="urn:microsoft.com/office/officeart/2018/2/layout/IconVerticalSolidList"/>
    <dgm:cxn modelId="{6ECA99EE-29BA-4868-87B4-097A400F0885}" type="presParOf" srcId="{BF4A26D3-2019-4BD1-B90A-A3A4C330BDF9}" destId="{3EB3599F-9372-4A50-88CB-3DCAB206D0AC}" srcOrd="1" destOrd="0" presId="urn:microsoft.com/office/officeart/2018/2/layout/IconVerticalSolidList"/>
    <dgm:cxn modelId="{48255ECD-5B3A-4208-B436-9EF96B74B59B}" type="presParOf" srcId="{BF4A26D3-2019-4BD1-B90A-A3A4C330BDF9}" destId="{986634B8-E2C1-49C6-8A30-7D91F443144E}" srcOrd="2" destOrd="0" presId="urn:microsoft.com/office/officeart/2018/2/layout/IconVerticalSolidList"/>
    <dgm:cxn modelId="{66B1F8D9-A33E-4CE8-9C60-CEFF07B83482}" type="presParOf" srcId="{986634B8-E2C1-49C6-8A30-7D91F443144E}" destId="{D7291C86-339A-4912-9E8A-AC0FCC633B15}" srcOrd="0" destOrd="0" presId="urn:microsoft.com/office/officeart/2018/2/layout/IconVerticalSolidList"/>
    <dgm:cxn modelId="{F4E0B086-4C10-4A74-A476-7C46BD744745}" type="presParOf" srcId="{986634B8-E2C1-49C6-8A30-7D91F443144E}" destId="{0F1308A0-774B-424B-BEAB-CE46BA35247C}" srcOrd="1" destOrd="0" presId="urn:microsoft.com/office/officeart/2018/2/layout/IconVerticalSolidList"/>
    <dgm:cxn modelId="{4CCF94B5-1CF4-4C9B-B9DE-5A9E341A3119}" type="presParOf" srcId="{986634B8-E2C1-49C6-8A30-7D91F443144E}" destId="{7220F87E-198F-45A0-80FE-FB321728762C}" srcOrd="2" destOrd="0" presId="urn:microsoft.com/office/officeart/2018/2/layout/IconVerticalSolidList"/>
    <dgm:cxn modelId="{2371445D-2692-4F62-8B28-608BF26663F4}" type="presParOf" srcId="{986634B8-E2C1-49C6-8A30-7D91F443144E}" destId="{C9FEEB2B-B76E-4E35-9E98-612AABBDF86A}" srcOrd="3" destOrd="0" presId="urn:microsoft.com/office/officeart/2018/2/layout/IconVerticalSolidList"/>
    <dgm:cxn modelId="{35AEC377-F384-40C5-A217-08BF3EB6DFC9}" type="presParOf" srcId="{BF4A26D3-2019-4BD1-B90A-A3A4C330BDF9}" destId="{F5695548-CA07-4648-AA3B-84F974D0F314}" srcOrd="3" destOrd="0" presId="urn:microsoft.com/office/officeart/2018/2/layout/IconVerticalSolidList"/>
    <dgm:cxn modelId="{9D84C6A6-BC6B-4056-89FD-B0245F2F253B}" type="presParOf" srcId="{BF4A26D3-2019-4BD1-B90A-A3A4C330BDF9}" destId="{06AF3B59-8716-4A88-BEE9-7D1ADC1B4EF6}" srcOrd="4" destOrd="0" presId="urn:microsoft.com/office/officeart/2018/2/layout/IconVerticalSolidList"/>
    <dgm:cxn modelId="{CE1F9E5A-4172-4D4A-8E08-71EC6D60ED42}" type="presParOf" srcId="{06AF3B59-8716-4A88-BEE9-7D1ADC1B4EF6}" destId="{B85B1320-B8DC-4BD7-8C25-88B438A3DFB3}" srcOrd="0" destOrd="0" presId="urn:microsoft.com/office/officeart/2018/2/layout/IconVerticalSolidList"/>
    <dgm:cxn modelId="{69843E34-583D-46A2-BCBF-DD3563486E46}" type="presParOf" srcId="{06AF3B59-8716-4A88-BEE9-7D1ADC1B4EF6}" destId="{BB0B890F-5F63-40A4-AE67-1379D51F5556}" srcOrd="1" destOrd="0" presId="urn:microsoft.com/office/officeart/2018/2/layout/IconVerticalSolidList"/>
    <dgm:cxn modelId="{42CADFF7-4538-4F72-BEEA-CE8855ADD698}" type="presParOf" srcId="{06AF3B59-8716-4A88-BEE9-7D1ADC1B4EF6}" destId="{200215FA-1A6C-4892-BC80-A288F118617D}" srcOrd="2" destOrd="0" presId="urn:microsoft.com/office/officeart/2018/2/layout/IconVerticalSolidList"/>
    <dgm:cxn modelId="{AD2FEF71-F0C7-4263-9F77-08110C405615}" type="presParOf" srcId="{06AF3B59-8716-4A88-BEE9-7D1ADC1B4EF6}" destId="{88576C3B-DCD3-436C-9F5F-44C0B1D6A57F}" srcOrd="3" destOrd="0" presId="urn:microsoft.com/office/officeart/2018/2/layout/IconVerticalSolidList"/>
    <dgm:cxn modelId="{8DDA00E6-21B9-4E6A-8EB7-C0D74BF29734}" type="presParOf" srcId="{BF4A26D3-2019-4BD1-B90A-A3A4C330BDF9}" destId="{DA65A24B-D472-4790-BF4C-72C746E27343}" srcOrd="5" destOrd="0" presId="urn:microsoft.com/office/officeart/2018/2/layout/IconVerticalSolidList"/>
    <dgm:cxn modelId="{92ECD926-F5A3-44A6-B5BD-FEDD5803A6B8}" type="presParOf" srcId="{BF4A26D3-2019-4BD1-B90A-A3A4C330BDF9}" destId="{F4A946BD-AF37-4E3A-9E69-0F82B0AE3059}" srcOrd="6" destOrd="0" presId="urn:microsoft.com/office/officeart/2018/2/layout/IconVerticalSolidList"/>
    <dgm:cxn modelId="{1DC8D163-DC2F-44A1-AB2E-C694FB82D922}" type="presParOf" srcId="{F4A946BD-AF37-4E3A-9E69-0F82B0AE3059}" destId="{BA1BE2FB-CF9D-4B0C-BDB3-C91ED55498EC}" srcOrd="0" destOrd="0" presId="urn:microsoft.com/office/officeart/2018/2/layout/IconVerticalSolidList"/>
    <dgm:cxn modelId="{C868C331-3847-4267-9880-7DD0ADBE3970}" type="presParOf" srcId="{F4A946BD-AF37-4E3A-9E69-0F82B0AE3059}" destId="{F63264EF-0B0D-47D7-8F07-C422988D713E}" srcOrd="1" destOrd="0" presId="urn:microsoft.com/office/officeart/2018/2/layout/IconVerticalSolidList"/>
    <dgm:cxn modelId="{CDDFDB1A-4382-4348-93B6-53376CEA1A6A}" type="presParOf" srcId="{F4A946BD-AF37-4E3A-9E69-0F82B0AE3059}" destId="{B28AA516-A6EE-4139-8612-1D363AB779C0}" srcOrd="2" destOrd="0" presId="urn:microsoft.com/office/officeart/2018/2/layout/IconVerticalSolidList"/>
    <dgm:cxn modelId="{29151173-6949-4050-9C1A-ECCE3A929E19}" type="presParOf" srcId="{F4A946BD-AF37-4E3A-9E69-0F82B0AE3059}" destId="{A840CB6D-8567-470D-B23B-CD8059CDE4F6}"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87B18BE-8556-44A1-A7DE-A09F4E863EFB}"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BC288334-9F60-4001-B230-699160A7C09A}">
      <dgm:prSet/>
      <dgm:spPr/>
      <dgm:t>
        <a:bodyPr/>
        <a:lstStyle/>
        <a:p>
          <a:r>
            <a:rPr lang="en-GB" b="1"/>
            <a:t>Video Acquisition</a:t>
          </a:r>
          <a:endParaRPr lang="en-US"/>
        </a:p>
      </dgm:t>
    </dgm:pt>
    <dgm:pt modelId="{5E3BD560-55F9-4A30-B532-550288B38B44}" type="parTrans" cxnId="{8152C183-A678-45B2-AB28-FF32ED195693}">
      <dgm:prSet/>
      <dgm:spPr/>
      <dgm:t>
        <a:bodyPr/>
        <a:lstStyle/>
        <a:p>
          <a:endParaRPr lang="en-US"/>
        </a:p>
      </dgm:t>
    </dgm:pt>
    <dgm:pt modelId="{3183BFB1-76BF-451C-9B74-14B572F9CEB8}" type="sibTrans" cxnId="{8152C183-A678-45B2-AB28-FF32ED195693}">
      <dgm:prSet/>
      <dgm:spPr/>
      <dgm:t>
        <a:bodyPr/>
        <a:lstStyle/>
        <a:p>
          <a:endParaRPr lang="en-US"/>
        </a:p>
      </dgm:t>
    </dgm:pt>
    <dgm:pt modelId="{B41EC5BF-C8A8-4BA5-9BD0-0BEE026C8470}">
      <dgm:prSet/>
      <dgm:spPr/>
      <dgm:t>
        <a:bodyPr/>
        <a:lstStyle/>
        <a:p>
          <a:r>
            <a:rPr lang="en-US" b="1"/>
            <a:t>Frame Extraction  </a:t>
          </a:r>
          <a:endParaRPr lang="en-US"/>
        </a:p>
      </dgm:t>
    </dgm:pt>
    <dgm:pt modelId="{CFEEDC84-F42F-4B05-8BDF-89A347723C05}" type="parTrans" cxnId="{EF982103-90D4-4D19-8301-A5ED8537C23E}">
      <dgm:prSet/>
      <dgm:spPr/>
      <dgm:t>
        <a:bodyPr/>
        <a:lstStyle/>
        <a:p>
          <a:endParaRPr lang="en-US"/>
        </a:p>
      </dgm:t>
    </dgm:pt>
    <dgm:pt modelId="{4E71C6E5-BBCE-4168-9260-4375CFA16405}" type="sibTrans" cxnId="{EF982103-90D4-4D19-8301-A5ED8537C23E}">
      <dgm:prSet/>
      <dgm:spPr/>
      <dgm:t>
        <a:bodyPr/>
        <a:lstStyle/>
        <a:p>
          <a:endParaRPr lang="en-US"/>
        </a:p>
      </dgm:t>
    </dgm:pt>
    <dgm:pt modelId="{8C91E49F-71FA-4F67-8DEB-6B6718B84F94}">
      <dgm:prSet/>
      <dgm:spPr/>
      <dgm:t>
        <a:bodyPr/>
        <a:lstStyle/>
        <a:p>
          <a:r>
            <a:rPr lang="en-US" b="1"/>
            <a:t>Gray Scale </a:t>
          </a:r>
          <a:endParaRPr lang="en-US"/>
        </a:p>
      </dgm:t>
    </dgm:pt>
    <dgm:pt modelId="{33B2C86E-9DA2-4EAE-82CE-AA28138134B7}" type="parTrans" cxnId="{3C4086FD-850D-4FB1-B6A6-8D31F11D620C}">
      <dgm:prSet/>
      <dgm:spPr/>
      <dgm:t>
        <a:bodyPr/>
        <a:lstStyle/>
        <a:p>
          <a:endParaRPr lang="en-US"/>
        </a:p>
      </dgm:t>
    </dgm:pt>
    <dgm:pt modelId="{F5C4F82F-DA9C-44CA-A981-98A6A0DA5562}" type="sibTrans" cxnId="{3C4086FD-850D-4FB1-B6A6-8D31F11D620C}">
      <dgm:prSet/>
      <dgm:spPr/>
      <dgm:t>
        <a:bodyPr/>
        <a:lstStyle/>
        <a:p>
          <a:endParaRPr lang="en-US"/>
        </a:p>
      </dgm:t>
    </dgm:pt>
    <dgm:pt modelId="{FD745E64-2248-4A39-9604-D915043C9473}">
      <dgm:prSet/>
      <dgm:spPr/>
      <dgm:t>
        <a:bodyPr/>
        <a:lstStyle/>
        <a:p>
          <a:r>
            <a:rPr lang="en-US" b="1"/>
            <a:t>Histogram Analysis</a:t>
          </a:r>
          <a:endParaRPr lang="en-US"/>
        </a:p>
      </dgm:t>
    </dgm:pt>
    <dgm:pt modelId="{970F0A05-CCBA-4677-A8FF-C8A0FD316600}" type="parTrans" cxnId="{6938CE4E-C1D9-497B-B090-8F340D653809}">
      <dgm:prSet/>
      <dgm:spPr/>
      <dgm:t>
        <a:bodyPr/>
        <a:lstStyle/>
        <a:p>
          <a:endParaRPr lang="en-US"/>
        </a:p>
      </dgm:t>
    </dgm:pt>
    <dgm:pt modelId="{87E63F16-81E3-460A-9333-1CE4AC2F7C94}" type="sibTrans" cxnId="{6938CE4E-C1D9-497B-B090-8F340D653809}">
      <dgm:prSet/>
      <dgm:spPr/>
      <dgm:t>
        <a:bodyPr/>
        <a:lstStyle/>
        <a:p>
          <a:endParaRPr lang="en-US"/>
        </a:p>
      </dgm:t>
    </dgm:pt>
    <dgm:pt modelId="{95F5C994-2384-4391-968E-041C2A5A6360}">
      <dgm:prSet/>
      <dgm:spPr/>
      <dgm:t>
        <a:bodyPr/>
        <a:lstStyle/>
        <a:p>
          <a:r>
            <a:rPr lang="en-US" b="1"/>
            <a:t>Histogram Equalization</a:t>
          </a:r>
          <a:endParaRPr lang="en-US"/>
        </a:p>
      </dgm:t>
    </dgm:pt>
    <dgm:pt modelId="{4DBD9F9D-6C12-49C6-BB97-D2195DFAC9B8}" type="parTrans" cxnId="{2E6CD65D-CBBB-4C89-855A-56FCCD2321FF}">
      <dgm:prSet/>
      <dgm:spPr/>
      <dgm:t>
        <a:bodyPr/>
        <a:lstStyle/>
        <a:p>
          <a:endParaRPr lang="en-US"/>
        </a:p>
      </dgm:t>
    </dgm:pt>
    <dgm:pt modelId="{8C116627-46F4-4C1D-8653-A8AE1A8392DC}" type="sibTrans" cxnId="{2E6CD65D-CBBB-4C89-855A-56FCCD2321FF}">
      <dgm:prSet/>
      <dgm:spPr/>
      <dgm:t>
        <a:bodyPr/>
        <a:lstStyle/>
        <a:p>
          <a:endParaRPr lang="en-US"/>
        </a:p>
      </dgm:t>
    </dgm:pt>
    <dgm:pt modelId="{943822F3-06C6-452E-899D-E6397655CDB3}">
      <dgm:prSet/>
      <dgm:spPr/>
      <dgm:t>
        <a:bodyPr/>
        <a:lstStyle/>
        <a:p>
          <a:r>
            <a:rPr lang="en-GB" b="1"/>
            <a:t>Frame Differencing </a:t>
          </a:r>
          <a:endParaRPr lang="en-US"/>
        </a:p>
      </dgm:t>
    </dgm:pt>
    <dgm:pt modelId="{427842D3-7CC7-4501-93D8-AD4BDCE90EC2}" type="parTrans" cxnId="{B38487FB-0E32-49AE-B680-889EA0DCA5B4}">
      <dgm:prSet/>
      <dgm:spPr/>
      <dgm:t>
        <a:bodyPr/>
        <a:lstStyle/>
        <a:p>
          <a:endParaRPr lang="en-US"/>
        </a:p>
      </dgm:t>
    </dgm:pt>
    <dgm:pt modelId="{72EF8E80-9088-4C90-92B3-C5CD14C899B4}" type="sibTrans" cxnId="{B38487FB-0E32-49AE-B680-889EA0DCA5B4}">
      <dgm:prSet/>
      <dgm:spPr/>
      <dgm:t>
        <a:bodyPr/>
        <a:lstStyle/>
        <a:p>
          <a:endParaRPr lang="en-US"/>
        </a:p>
      </dgm:t>
    </dgm:pt>
    <dgm:pt modelId="{8DFE1AAF-00A6-4D06-9CB9-A78CC981A2B0}">
      <dgm:prSet/>
      <dgm:spPr/>
      <dgm:t>
        <a:bodyPr/>
        <a:lstStyle/>
        <a:p>
          <a:r>
            <a:rPr lang="en-US" b="1"/>
            <a:t>Segmentation/Binarization</a:t>
          </a:r>
          <a:endParaRPr lang="en-US"/>
        </a:p>
      </dgm:t>
    </dgm:pt>
    <dgm:pt modelId="{4FF3A743-66FF-40B2-A23D-71ED7DD768DF}" type="parTrans" cxnId="{79BB64B3-F619-481B-B911-A08D394BC244}">
      <dgm:prSet/>
      <dgm:spPr/>
      <dgm:t>
        <a:bodyPr/>
        <a:lstStyle/>
        <a:p>
          <a:endParaRPr lang="en-US"/>
        </a:p>
      </dgm:t>
    </dgm:pt>
    <dgm:pt modelId="{C5FFD483-7079-4028-913F-28F85CA7A19A}" type="sibTrans" cxnId="{79BB64B3-F619-481B-B911-A08D394BC244}">
      <dgm:prSet/>
      <dgm:spPr/>
      <dgm:t>
        <a:bodyPr/>
        <a:lstStyle/>
        <a:p>
          <a:endParaRPr lang="en-US"/>
        </a:p>
      </dgm:t>
    </dgm:pt>
    <dgm:pt modelId="{3227B230-8D05-4F80-A09A-D701E6658ED4}">
      <dgm:prSet/>
      <dgm:spPr/>
      <dgm:t>
        <a:bodyPr/>
        <a:lstStyle/>
        <a:p>
          <a:r>
            <a:rPr lang="en-US" b="1"/>
            <a:t>Median Filter</a:t>
          </a:r>
          <a:endParaRPr lang="en-US"/>
        </a:p>
      </dgm:t>
    </dgm:pt>
    <dgm:pt modelId="{A9AA2EC8-0FBC-4E32-AF41-E55892C90F54}" type="parTrans" cxnId="{44E3E973-C90C-4D89-99B7-A2FB49D056E6}">
      <dgm:prSet/>
      <dgm:spPr/>
      <dgm:t>
        <a:bodyPr/>
        <a:lstStyle/>
        <a:p>
          <a:endParaRPr lang="en-US"/>
        </a:p>
      </dgm:t>
    </dgm:pt>
    <dgm:pt modelId="{B57B0A75-E95A-4F7D-92FD-A006747C0D5B}" type="sibTrans" cxnId="{44E3E973-C90C-4D89-99B7-A2FB49D056E6}">
      <dgm:prSet/>
      <dgm:spPr/>
      <dgm:t>
        <a:bodyPr/>
        <a:lstStyle/>
        <a:p>
          <a:endParaRPr lang="en-US"/>
        </a:p>
      </dgm:t>
    </dgm:pt>
    <dgm:pt modelId="{720DDA8F-B672-4DBA-94BC-6FCE5EFD739B}">
      <dgm:prSet/>
      <dgm:spPr/>
      <dgm:t>
        <a:bodyPr/>
        <a:lstStyle/>
        <a:p>
          <a:r>
            <a:rPr lang="en-US" b="1"/>
            <a:t>Blob Analysis</a:t>
          </a:r>
          <a:endParaRPr lang="en-US"/>
        </a:p>
      </dgm:t>
    </dgm:pt>
    <dgm:pt modelId="{648E25CE-41C9-41E4-9081-D047638240DC}" type="parTrans" cxnId="{05ABE3B4-5781-446A-92A0-9F1ACFF6EC2B}">
      <dgm:prSet/>
      <dgm:spPr/>
      <dgm:t>
        <a:bodyPr/>
        <a:lstStyle/>
        <a:p>
          <a:endParaRPr lang="en-US"/>
        </a:p>
      </dgm:t>
    </dgm:pt>
    <dgm:pt modelId="{719FC66E-6E20-4356-AED1-84C550277761}" type="sibTrans" cxnId="{05ABE3B4-5781-446A-92A0-9F1ACFF6EC2B}">
      <dgm:prSet/>
      <dgm:spPr/>
      <dgm:t>
        <a:bodyPr/>
        <a:lstStyle/>
        <a:p>
          <a:endParaRPr lang="en-US"/>
        </a:p>
      </dgm:t>
    </dgm:pt>
    <dgm:pt modelId="{27FF7B00-60AA-49AA-8F05-733BBDB68B29}">
      <dgm:prSet/>
      <dgm:spPr/>
      <dgm:t>
        <a:bodyPr/>
        <a:lstStyle/>
        <a:p>
          <a:r>
            <a:rPr lang="en-US" b="1"/>
            <a:t>Object Labeling</a:t>
          </a:r>
          <a:endParaRPr lang="en-US"/>
        </a:p>
      </dgm:t>
    </dgm:pt>
    <dgm:pt modelId="{FDD300D5-399C-4A61-9978-46700FDE663A}" type="parTrans" cxnId="{F1EBF3B4-7465-421B-A630-43D32369E6DB}">
      <dgm:prSet/>
      <dgm:spPr/>
      <dgm:t>
        <a:bodyPr/>
        <a:lstStyle/>
        <a:p>
          <a:endParaRPr lang="en-US"/>
        </a:p>
      </dgm:t>
    </dgm:pt>
    <dgm:pt modelId="{42267F7F-EAE6-4CD0-BAD3-743F40F48207}" type="sibTrans" cxnId="{F1EBF3B4-7465-421B-A630-43D32369E6DB}">
      <dgm:prSet/>
      <dgm:spPr/>
      <dgm:t>
        <a:bodyPr/>
        <a:lstStyle/>
        <a:p>
          <a:endParaRPr lang="en-US"/>
        </a:p>
      </dgm:t>
    </dgm:pt>
    <dgm:pt modelId="{90DC9346-2868-41AF-8618-80DF8C068AEE}">
      <dgm:prSet/>
      <dgm:spPr/>
      <dgm:t>
        <a:bodyPr/>
        <a:lstStyle/>
        <a:p>
          <a:r>
            <a:rPr lang="en-US" b="1"/>
            <a:t>Video Extraction</a:t>
          </a:r>
          <a:endParaRPr lang="en-US"/>
        </a:p>
      </dgm:t>
    </dgm:pt>
    <dgm:pt modelId="{407B643E-85CC-46AD-B8EB-BADE908717E3}" type="parTrans" cxnId="{EBFB5632-1228-4776-9FBF-A2305659AF26}">
      <dgm:prSet/>
      <dgm:spPr/>
      <dgm:t>
        <a:bodyPr/>
        <a:lstStyle/>
        <a:p>
          <a:endParaRPr lang="en-US"/>
        </a:p>
      </dgm:t>
    </dgm:pt>
    <dgm:pt modelId="{ABAEE09C-CE7D-489D-8D71-B8BF360A9D50}" type="sibTrans" cxnId="{EBFB5632-1228-4776-9FBF-A2305659AF26}">
      <dgm:prSet/>
      <dgm:spPr/>
      <dgm:t>
        <a:bodyPr/>
        <a:lstStyle/>
        <a:p>
          <a:endParaRPr lang="en-US"/>
        </a:p>
      </dgm:t>
    </dgm:pt>
    <dgm:pt modelId="{BA92FD93-8945-44D5-852D-E4F7A72579A6}" type="pres">
      <dgm:prSet presAssocID="{A87B18BE-8556-44A1-A7DE-A09F4E863EFB}" presName="vert0" presStyleCnt="0">
        <dgm:presLayoutVars>
          <dgm:dir/>
          <dgm:animOne val="branch"/>
          <dgm:animLvl val="lvl"/>
        </dgm:presLayoutVars>
      </dgm:prSet>
      <dgm:spPr/>
    </dgm:pt>
    <dgm:pt modelId="{F70E1C3C-F72C-4BC8-B4DA-82F99D280F09}" type="pres">
      <dgm:prSet presAssocID="{BC288334-9F60-4001-B230-699160A7C09A}" presName="thickLine" presStyleLbl="alignNode1" presStyleIdx="0" presStyleCnt="11"/>
      <dgm:spPr/>
    </dgm:pt>
    <dgm:pt modelId="{55B7C45C-4F75-489C-A1FF-78AC479DD228}" type="pres">
      <dgm:prSet presAssocID="{BC288334-9F60-4001-B230-699160A7C09A}" presName="horz1" presStyleCnt="0"/>
      <dgm:spPr/>
    </dgm:pt>
    <dgm:pt modelId="{677DC86C-5E10-4C15-8568-6AAEC277E3AF}" type="pres">
      <dgm:prSet presAssocID="{BC288334-9F60-4001-B230-699160A7C09A}" presName="tx1" presStyleLbl="revTx" presStyleIdx="0" presStyleCnt="11"/>
      <dgm:spPr/>
    </dgm:pt>
    <dgm:pt modelId="{9B6E0028-29B3-442C-A433-3BED12CE4A57}" type="pres">
      <dgm:prSet presAssocID="{BC288334-9F60-4001-B230-699160A7C09A}" presName="vert1" presStyleCnt="0"/>
      <dgm:spPr/>
    </dgm:pt>
    <dgm:pt modelId="{864DC6F5-83CA-4C3A-917E-EE40C200F565}" type="pres">
      <dgm:prSet presAssocID="{B41EC5BF-C8A8-4BA5-9BD0-0BEE026C8470}" presName="thickLine" presStyleLbl="alignNode1" presStyleIdx="1" presStyleCnt="11"/>
      <dgm:spPr/>
    </dgm:pt>
    <dgm:pt modelId="{5A4A4432-107B-4152-B58D-C9B72F2DC5F4}" type="pres">
      <dgm:prSet presAssocID="{B41EC5BF-C8A8-4BA5-9BD0-0BEE026C8470}" presName="horz1" presStyleCnt="0"/>
      <dgm:spPr/>
    </dgm:pt>
    <dgm:pt modelId="{A9968F4A-69F0-49F7-8874-506A5D8A67A8}" type="pres">
      <dgm:prSet presAssocID="{B41EC5BF-C8A8-4BA5-9BD0-0BEE026C8470}" presName="tx1" presStyleLbl="revTx" presStyleIdx="1" presStyleCnt="11"/>
      <dgm:spPr/>
    </dgm:pt>
    <dgm:pt modelId="{84A32123-C9A8-4D55-8092-9008E6E60D15}" type="pres">
      <dgm:prSet presAssocID="{B41EC5BF-C8A8-4BA5-9BD0-0BEE026C8470}" presName="vert1" presStyleCnt="0"/>
      <dgm:spPr/>
    </dgm:pt>
    <dgm:pt modelId="{72DE3B3F-B95A-4FBF-8508-E012A63A2A81}" type="pres">
      <dgm:prSet presAssocID="{8C91E49F-71FA-4F67-8DEB-6B6718B84F94}" presName="thickLine" presStyleLbl="alignNode1" presStyleIdx="2" presStyleCnt="11"/>
      <dgm:spPr/>
    </dgm:pt>
    <dgm:pt modelId="{A4582502-81EA-4320-A36B-C3DCF183B0B9}" type="pres">
      <dgm:prSet presAssocID="{8C91E49F-71FA-4F67-8DEB-6B6718B84F94}" presName="horz1" presStyleCnt="0"/>
      <dgm:spPr/>
    </dgm:pt>
    <dgm:pt modelId="{B747480A-C33A-4F39-B2F3-99425C6595BE}" type="pres">
      <dgm:prSet presAssocID="{8C91E49F-71FA-4F67-8DEB-6B6718B84F94}" presName="tx1" presStyleLbl="revTx" presStyleIdx="2" presStyleCnt="11"/>
      <dgm:spPr/>
    </dgm:pt>
    <dgm:pt modelId="{E69CFE50-37CB-4C88-BCFE-E73D0CEB0E7B}" type="pres">
      <dgm:prSet presAssocID="{8C91E49F-71FA-4F67-8DEB-6B6718B84F94}" presName="vert1" presStyleCnt="0"/>
      <dgm:spPr/>
    </dgm:pt>
    <dgm:pt modelId="{AFEB4C88-22C5-4B58-B0C8-661E34526266}" type="pres">
      <dgm:prSet presAssocID="{FD745E64-2248-4A39-9604-D915043C9473}" presName="thickLine" presStyleLbl="alignNode1" presStyleIdx="3" presStyleCnt="11"/>
      <dgm:spPr/>
    </dgm:pt>
    <dgm:pt modelId="{B8611609-5784-4F7B-9D55-482632A5F62F}" type="pres">
      <dgm:prSet presAssocID="{FD745E64-2248-4A39-9604-D915043C9473}" presName="horz1" presStyleCnt="0"/>
      <dgm:spPr/>
    </dgm:pt>
    <dgm:pt modelId="{FB2D62FC-0775-47A3-867F-D9B10FBEA264}" type="pres">
      <dgm:prSet presAssocID="{FD745E64-2248-4A39-9604-D915043C9473}" presName="tx1" presStyleLbl="revTx" presStyleIdx="3" presStyleCnt="11"/>
      <dgm:spPr/>
    </dgm:pt>
    <dgm:pt modelId="{4525EE2C-3DC3-4B3E-BE3C-1F0699EB854F}" type="pres">
      <dgm:prSet presAssocID="{FD745E64-2248-4A39-9604-D915043C9473}" presName="vert1" presStyleCnt="0"/>
      <dgm:spPr/>
    </dgm:pt>
    <dgm:pt modelId="{74AC588B-058B-40AF-82BE-B9243F0BCE40}" type="pres">
      <dgm:prSet presAssocID="{95F5C994-2384-4391-968E-041C2A5A6360}" presName="thickLine" presStyleLbl="alignNode1" presStyleIdx="4" presStyleCnt="11"/>
      <dgm:spPr/>
    </dgm:pt>
    <dgm:pt modelId="{B3347A42-2FAD-4082-90D5-34AF4EEE995F}" type="pres">
      <dgm:prSet presAssocID="{95F5C994-2384-4391-968E-041C2A5A6360}" presName="horz1" presStyleCnt="0"/>
      <dgm:spPr/>
    </dgm:pt>
    <dgm:pt modelId="{F9217BF5-1671-45B5-AB99-528879FCEAAF}" type="pres">
      <dgm:prSet presAssocID="{95F5C994-2384-4391-968E-041C2A5A6360}" presName="tx1" presStyleLbl="revTx" presStyleIdx="4" presStyleCnt="11"/>
      <dgm:spPr/>
    </dgm:pt>
    <dgm:pt modelId="{B9718FB8-F413-416E-99C1-E338421ADFA3}" type="pres">
      <dgm:prSet presAssocID="{95F5C994-2384-4391-968E-041C2A5A6360}" presName="vert1" presStyleCnt="0"/>
      <dgm:spPr/>
    </dgm:pt>
    <dgm:pt modelId="{2DC50454-BDCE-497D-BF77-F9E7FC437979}" type="pres">
      <dgm:prSet presAssocID="{943822F3-06C6-452E-899D-E6397655CDB3}" presName="thickLine" presStyleLbl="alignNode1" presStyleIdx="5" presStyleCnt="11"/>
      <dgm:spPr/>
    </dgm:pt>
    <dgm:pt modelId="{9A3250E5-6331-4F7C-A1BF-0FBB2F4E74A7}" type="pres">
      <dgm:prSet presAssocID="{943822F3-06C6-452E-899D-E6397655CDB3}" presName="horz1" presStyleCnt="0"/>
      <dgm:spPr/>
    </dgm:pt>
    <dgm:pt modelId="{CC56DB03-A941-477A-B83B-C0D9F57C6F29}" type="pres">
      <dgm:prSet presAssocID="{943822F3-06C6-452E-899D-E6397655CDB3}" presName="tx1" presStyleLbl="revTx" presStyleIdx="5" presStyleCnt="11"/>
      <dgm:spPr/>
    </dgm:pt>
    <dgm:pt modelId="{9D59706D-5D8B-4C67-83F7-5F54C4051EB8}" type="pres">
      <dgm:prSet presAssocID="{943822F3-06C6-452E-899D-E6397655CDB3}" presName="vert1" presStyleCnt="0"/>
      <dgm:spPr/>
    </dgm:pt>
    <dgm:pt modelId="{5FCFA18E-3B33-4A7B-A2E6-EB6D17B7F718}" type="pres">
      <dgm:prSet presAssocID="{8DFE1AAF-00A6-4D06-9CB9-A78CC981A2B0}" presName="thickLine" presStyleLbl="alignNode1" presStyleIdx="6" presStyleCnt="11"/>
      <dgm:spPr/>
    </dgm:pt>
    <dgm:pt modelId="{1434BFD3-7CD2-4884-B807-8EA9D70E0984}" type="pres">
      <dgm:prSet presAssocID="{8DFE1AAF-00A6-4D06-9CB9-A78CC981A2B0}" presName="horz1" presStyleCnt="0"/>
      <dgm:spPr/>
    </dgm:pt>
    <dgm:pt modelId="{EED30E93-ECEC-4724-B61C-69522F923B88}" type="pres">
      <dgm:prSet presAssocID="{8DFE1AAF-00A6-4D06-9CB9-A78CC981A2B0}" presName="tx1" presStyleLbl="revTx" presStyleIdx="6" presStyleCnt="11"/>
      <dgm:spPr/>
    </dgm:pt>
    <dgm:pt modelId="{9556BE38-CFAA-4110-B51A-9DE5FCBD4E24}" type="pres">
      <dgm:prSet presAssocID="{8DFE1AAF-00A6-4D06-9CB9-A78CC981A2B0}" presName="vert1" presStyleCnt="0"/>
      <dgm:spPr/>
    </dgm:pt>
    <dgm:pt modelId="{3130D265-F70D-489E-811F-AD6A29B5CBF3}" type="pres">
      <dgm:prSet presAssocID="{3227B230-8D05-4F80-A09A-D701E6658ED4}" presName="thickLine" presStyleLbl="alignNode1" presStyleIdx="7" presStyleCnt="11"/>
      <dgm:spPr/>
    </dgm:pt>
    <dgm:pt modelId="{EF13DD27-006E-4A4D-B423-0B389FFEF05D}" type="pres">
      <dgm:prSet presAssocID="{3227B230-8D05-4F80-A09A-D701E6658ED4}" presName="horz1" presStyleCnt="0"/>
      <dgm:spPr/>
    </dgm:pt>
    <dgm:pt modelId="{28D93C23-2130-4600-8B39-EF374FC86BD7}" type="pres">
      <dgm:prSet presAssocID="{3227B230-8D05-4F80-A09A-D701E6658ED4}" presName="tx1" presStyleLbl="revTx" presStyleIdx="7" presStyleCnt="11"/>
      <dgm:spPr/>
    </dgm:pt>
    <dgm:pt modelId="{948BD660-62EB-4F24-AAEF-5FF4EEB55FB4}" type="pres">
      <dgm:prSet presAssocID="{3227B230-8D05-4F80-A09A-D701E6658ED4}" presName="vert1" presStyleCnt="0"/>
      <dgm:spPr/>
    </dgm:pt>
    <dgm:pt modelId="{74A73CA1-A97C-4AAA-8231-95997A2FFCDD}" type="pres">
      <dgm:prSet presAssocID="{720DDA8F-B672-4DBA-94BC-6FCE5EFD739B}" presName="thickLine" presStyleLbl="alignNode1" presStyleIdx="8" presStyleCnt="11"/>
      <dgm:spPr/>
    </dgm:pt>
    <dgm:pt modelId="{EAB92CD3-DEA1-4471-8A25-FD7F5348811E}" type="pres">
      <dgm:prSet presAssocID="{720DDA8F-B672-4DBA-94BC-6FCE5EFD739B}" presName="horz1" presStyleCnt="0"/>
      <dgm:spPr/>
    </dgm:pt>
    <dgm:pt modelId="{49520501-13E1-49A8-B0C0-81FB923D4B87}" type="pres">
      <dgm:prSet presAssocID="{720DDA8F-B672-4DBA-94BC-6FCE5EFD739B}" presName="tx1" presStyleLbl="revTx" presStyleIdx="8" presStyleCnt="11"/>
      <dgm:spPr/>
    </dgm:pt>
    <dgm:pt modelId="{D4CCA2E7-DDC4-4BB8-A5B6-325CB002E1DB}" type="pres">
      <dgm:prSet presAssocID="{720DDA8F-B672-4DBA-94BC-6FCE5EFD739B}" presName="vert1" presStyleCnt="0"/>
      <dgm:spPr/>
    </dgm:pt>
    <dgm:pt modelId="{8D4AD800-C876-40CD-AAB2-E5AFBEC4694E}" type="pres">
      <dgm:prSet presAssocID="{27FF7B00-60AA-49AA-8F05-733BBDB68B29}" presName="thickLine" presStyleLbl="alignNode1" presStyleIdx="9" presStyleCnt="11"/>
      <dgm:spPr/>
    </dgm:pt>
    <dgm:pt modelId="{4CA97748-C2AC-45EC-9C24-C1E6FFE37B4F}" type="pres">
      <dgm:prSet presAssocID="{27FF7B00-60AA-49AA-8F05-733BBDB68B29}" presName="horz1" presStyleCnt="0"/>
      <dgm:spPr/>
    </dgm:pt>
    <dgm:pt modelId="{9240FA06-BEDF-4A4F-8B2E-7B9F08E4A5E6}" type="pres">
      <dgm:prSet presAssocID="{27FF7B00-60AA-49AA-8F05-733BBDB68B29}" presName="tx1" presStyleLbl="revTx" presStyleIdx="9" presStyleCnt="11"/>
      <dgm:spPr/>
    </dgm:pt>
    <dgm:pt modelId="{1C333D30-A548-4088-846A-13B2F63AFDDF}" type="pres">
      <dgm:prSet presAssocID="{27FF7B00-60AA-49AA-8F05-733BBDB68B29}" presName="vert1" presStyleCnt="0"/>
      <dgm:spPr/>
    </dgm:pt>
    <dgm:pt modelId="{EB137E08-170F-4369-86AC-1FBC897080E9}" type="pres">
      <dgm:prSet presAssocID="{90DC9346-2868-41AF-8618-80DF8C068AEE}" presName="thickLine" presStyleLbl="alignNode1" presStyleIdx="10" presStyleCnt="11"/>
      <dgm:spPr/>
    </dgm:pt>
    <dgm:pt modelId="{D9C1D0F8-C50C-4783-9986-A302F62BC30B}" type="pres">
      <dgm:prSet presAssocID="{90DC9346-2868-41AF-8618-80DF8C068AEE}" presName="horz1" presStyleCnt="0"/>
      <dgm:spPr/>
    </dgm:pt>
    <dgm:pt modelId="{9461E083-C221-436A-BDCD-B0E086205849}" type="pres">
      <dgm:prSet presAssocID="{90DC9346-2868-41AF-8618-80DF8C068AEE}" presName="tx1" presStyleLbl="revTx" presStyleIdx="10" presStyleCnt="11"/>
      <dgm:spPr/>
    </dgm:pt>
    <dgm:pt modelId="{723FC8C3-F837-41E9-B8F5-18308EBB3925}" type="pres">
      <dgm:prSet presAssocID="{90DC9346-2868-41AF-8618-80DF8C068AEE}" presName="vert1" presStyleCnt="0"/>
      <dgm:spPr/>
    </dgm:pt>
  </dgm:ptLst>
  <dgm:cxnLst>
    <dgm:cxn modelId="{EF982103-90D4-4D19-8301-A5ED8537C23E}" srcId="{A87B18BE-8556-44A1-A7DE-A09F4E863EFB}" destId="{B41EC5BF-C8A8-4BA5-9BD0-0BEE026C8470}" srcOrd="1" destOrd="0" parTransId="{CFEEDC84-F42F-4B05-8BDF-89A347723C05}" sibTransId="{4E71C6E5-BBCE-4168-9260-4375CFA16405}"/>
    <dgm:cxn modelId="{C9197812-6D1B-4FEA-8CAF-825ABD280C3E}" type="presOf" srcId="{BC288334-9F60-4001-B230-699160A7C09A}" destId="{677DC86C-5E10-4C15-8568-6AAEC277E3AF}" srcOrd="0" destOrd="0" presId="urn:microsoft.com/office/officeart/2008/layout/LinedList"/>
    <dgm:cxn modelId="{178D5F15-728E-4834-B413-8043F5FA90EB}" type="presOf" srcId="{95F5C994-2384-4391-968E-041C2A5A6360}" destId="{F9217BF5-1671-45B5-AB99-528879FCEAAF}" srcOrd="0" destOrd="0" presId="urn:microsoft.com/office/officeart/2008/layout/LinedList"/>
    <dgm:cxn modelId="{341AF92A-F8E2-4A22-A001-DD0CFFF55DD0}" type="presOf" srcId="{27FF7B00-60AA-49AA-8F05-733BBDB68B29}" destId="{9240FA06-BEDF-4A4F-8B2E-7B9F08E4A5E6}" srcOrd="0" destOrd="0" presId="urn:microsoft.com/office/officeart/2008/layout/LinedList"/>
    <dgm:cxn modelId="{EBFB5632-1228-4776-9FBF-A2305659AF26}" srcId="{A87B18BE-8556-44A1-A7DE-A09F4E863EFB}" destId="{90DC9346-2868-41AF-8618-80DF8C068AEE}" srcOrd="10" destOrd="0" parTransId="{407B643E-85CC-46AD-B8EB-BADE908717E3}" sibTransId="{ABAEE09C-CE7D-489D-8D71-B8BF360A9D50}"/>
    <dgm:cxn modelId="{2E6CD65D-CBBB-4C89-855A-56FCCD2321FF}" srcId="{A87B18BE-8556-44A1-A7DE-A09F4E863EFB}" destId="{95F5C994-2384-4391-968E-041C2A5A6360}" srcOrd="4" destOrd="0" parTransId="{4DBD9F9D-6C12-49C6-BB97-D2195DFAC9B8}" sibTransId="{8C116627-46F4-4C1D-8653-A8AE1A8392DC}"/>
    <dgm:cxn modelId="{55ABBB67-B2F4-4A75-B9CF-23C8C13B04F8}" type="presOf" srcId="{90DC9346-2868-41AF-8618-80DF8C068AEE}" destId="{9461E083-C221-436A-BDCD-B0E086205849}" srcOrd="0" destOrd="0" presId="urn:microsoft.com/office/officeart/2008/layout/LinedList"/>
    <dgm:cxn modelId="{180F8A48-196A-44E5-B2BB-CE4CC5797819}" type="presOf" srcId="{8DFE1AAF-00A6-4D06-9CB9-A78CC981A2B0}" destId="{EED30E93-ECEC-4724-B61C-69522F923B88}" srcOrd="0" destOrd="0" presId="urn:microsoft.com/office/officeart/2008/layout/LinedList"/>
    <dgm:cxn modelId="{6938CE4E-C1D9-497B-B090-8F340D653809}" srcId="{A87B18BE-8556-44A1-A7DE-A09F4E863EFB}" destId="{FD745E64-2248-4A39-9604-D915043C9473}" srcOrd="3" destOrd="0" parTransId="{970F0A05-CCBA-4677-A8FF-C8A0FD316600}" sibTransId="{87E63F16-81E3-460A-9333-1CE4AC2F7C94}"/>
    <dgm:cxn modelId="{44E3E973-C90C-4D89-99B7-A2FB49D056E6}" srcId="{A87B18BE-8556-44A1-A7DE-A09F4E863EFB}" destId="{3227B230-8D05-4F80-A09A-D701E6658ED4}" srcOrd="7" destOrd="0" parTransId="{A9AA2EC8-0FBC-4E32-AF41-E55892C90F54}" sibTransId="{B57B0A75-E95A-4F7D-92FD-A006747C0D5B}"/>
    <dgm:cxn modelId="{D3C77D81-B797-42E0-AEF4-443559599654}" type="presOf" srcId="{FD745E64-2248-4A39-9604-D915043C9473}" destId="{FB2D62FC-0775-47A3-867F-D9B10FBEA264}" srcOrd="0" destOrd="0" presId="urn:microsoft.com/office/officeart/2008/layout/LinedList"/>
    <dgm:cxn modelId="{8152C183-A678-45B2-AB28-FF32ED195693}" srcId="{A87B18BE-8556-44A1-A7DE-A09F4E863EFB}" destId="{BC288334-9F60-4001-B230-699160A7C09A}" srcOrd="0" destOrd="0" parTransId="{5E3BD560-55F9-4A30-B532-550288B38B44}" sibTransId="{3183BFB1-76BF-451C-9B74-14B572F9CEB8}"/>
    <dgm:cxn modelId="{180E668B-DA9C-4FAB-9333-F59A95F01DB3}" type="presOf" srcId="{943822F3-06C6-452E-899D-E6397655CDB3}" destId="{CC56DB03-A941-477A-B83B-C0D9F57C6F29}" srcOrd="0" destOrd="0" presId="urn:microsoft.com/office/officeart/2008/layout/LinedList"/>
    <dgm:cxn modelId="{79BB64B3-F619-481B-B911-A08D394BC244}" srcId="{A87B18BE-8556-44A1-A7DE-A09F4E863EFB}" destId="{8DFE1AAF-00A6-4D06-9CB9-A78CC981A2B0}" srcOrd="6" destOrd="0" parTransId="{4FF3A743-66FF-40B2-A23D-71ED7DD768DF}" sibTransId="{C5FFD483-7079-4028-913F-28F85CA7A19A}"/>
    <dgm:cxn modelId="{E418C5B4-FEBC-4769-BB90-C51B7B696D2D}" type="presOf" srcId="{8C91E49F-71FA-4F67-8DEB-6B6718B84F94}" destId="{B747480A-C33A-4F39-B2F3-99425C6595BE}" srcOrd="0" destOrd="0" presId="urn:microsoft.com/office/officeart/2008/layout/LinedList"/>
    <dgm:cxn modelId="{05ABE3B4-5781-446A-92A0-9F1ACFF6EC2B}" srcId="{A87B18BE-8556-44A1-A7DE-A09F4E863EFB}" destId="{720DDA8F-B672-4DBA-94BC-6FCE5EFD739B}" srcOrd="8" destOrd="0" parTransId="{648E25CE-41C9-41E4-9081-D047638240DC}" sibTransId="{719FC66E-6E20-4356-AED1-84C550277761}"/>
    <dgm:cxn modelId="{F1EBF3B4-7465-421B-A630-43D32369E6DB}" srcId="{A87B18BE-8556-44A1-A7DE-A09F4E863EFB}" destId="{27FF7B00-60AA-49AA-8F05-733BBDB68B29}" srcOrd="9" destOrd="0" parTransId="{FDD300D5-399C-4A61-9978-46700FDE663A}" sibTransId="{42267F7F-EAE6-4CD0-BAD3-743F40F48207}"/>
    <dgm:cxn modelId="{7AE6A0C2-A8EA-42B5-A5A8-F1F460ED3C96}" type="presOf" srcId="{A87B18BE-8556-44A1-A7DE-A09F4E863EFB}" destId="{BA92FD93-8945-44D5-852D-E4F7A72579A6}" srcOrd="0" destOrd="0" presId="urn:microsoft.com/office/officeart/2008/layout/LinedList"/>
    <dgm:cxn modelId="{3D0350CF-8EC0-406A-B31C-0A030588ECE6}" type="presOf" srcId="{3227B230-8D05-4F80-A09A-D701E6658ED4}" destId="{28D93C23-2130-4600-8B39-EF374FC86BD7}" srcOrd="0" destOrd="0" presId="urn:microsoft.com/office/officeart/2008/layout/LinedList"/>
    <dgm:cxn modelId="{157302E6-ABF9-4D8C-829F-F8E56AB9A833}" type="presOf" srcId="{720DDA8F-B672-4DBA-94BC-6FCE5EFD739B}" destId="{49520501-13E1-49A8-B0C0-81FB923D4B87}" srcOrd="0" destOrd="0" presId="urn:microsoft.com/office/officeart/2008/layout/LinedList"/>
    <dgm:cxn modelId="{B38487FB-0E32-49AE-B680-889EA0DCA5B4}" srcId="{A87B18BE-8556-44A1-A7DE-A09F4E863EFB}" destId="{943822F3-06C6-452E-899D-E6397655CDB3}" srcOrd="5" destOrd="0" parTransId="{427842D3-7CC7-4501-93D8-AD4BDCE90EC2}" sibTransId="{72EF8E80-9088-4C90-92B3-C5CD14C899B4}"/>
    <dgm:cxn modelId="{2D78B1FB-6D86-404B-B741-6B98E90BC1EF}" type="presOf" srcId="{B41EC5BF-C8A8-4BA5-9BD0-0BEE026C8470}" destId="{A9968F4A-69F0-49F7-8874-506A5D8A67A8}" srcOrd="0" destOrd="0" presId="urn:microsoft.com/office/officeart/2008/layout/LinedList"/>
    <dgm:cxn modelId="{3C4086FD-850D-4FB1-B6A6-8D31F11D620C}" srcId="{A87B18BE-8556-44A1-A7DE-A09F4E863EFB}" destId="{8C91E49F-71FA-4F67-8DEB-6B6718B84F94}" srcOrd="2" destOrd="0" parTransId="{33B2C86E-9DA2-4EAE-82CE-AA28138134B7}" sibTransId="{F5C4F82F-DA9C-44CA-A981-98A6A0DA5562}"/>
    <dgm:cxn modelId="{D9559F1F-E95A-445D-91EB-B79B3B0D9E9D}" type="presParOf" srcId="{BA92FD93-8945-44D5-852D-E4F7A72579A6}" destId="{F70E1C3C-F72C-4BC8-B4DA-82F99D280F09}" srcOrd="0" destOrd="0" presId="urn:microsoft.com/office/officeart/2008/layout/LinedList"/>
    <dgm:cxn modelId="{899269E8-DAA3-403B-ADFF-9A718BAFCBC0}" type="presParOf" srcId="{BA92FD93-8945-44D5-852D-E4F7A72579A6}" destId="{55B7C45C-4F75-489C-A1FF-78AC479DD228}" srcOrd="1" destOrd="0" presId="urn:microsoft.com/office/officeart/2008/layout/LinedList"/>
    <dgm:cxn modelId="{C5E9C1D9-7ED5-4E9E-B2E4-26ECA017B6D0}" type="presParOf" srcId="{55B7C45C-4F75-489C-A1FF-78AC479DD228}" destId="{677DC86C-5E10-4C15-8568-6AAEC277E3AF}" srcOrd="0" destOrd="0" presId="urn:microsoft.com/office/officeart/2008/layout/LinedList"/>
    <dgm:cxn modelId="{83A88A33-FE72-4024-B723-14819E385540}" type="presParOf" srcId="{55B7C45C-4F75-489C-A1FF-78AC479DD228}" destId="{9B6E0028-29B3-442C-A433-3BED12CE4A57}" srcOrd="1" destOrd="0" presId="urn:microsoft.com/office/officeart/2008/layout/LinedList"/>
    <dgm:cxn modelId="{99D03955-807F-4877-962B-F49E91B155AC}" type="presParOf" srcId="{BA92FD93-8945-44D5-852D-E4F7A72579A6}" destId="{864DC6F5-83CA-4C3A-917E-EE40C200F565}" srcOrd="2" destOrd="0" presId="urn:microsoft.com/office/officeart/2008/layout/LinedList"/>
    <dgm:cxn modelId="{500AA30C-A5A4-4F3F-ABF4-8669A0640633}" type="presParOf" srcId="{BA92FD93-8945-44D5-852D-E4F7A72579A6}" destId="{5A4A4432-107B-4152-B58D-C9B72F2DC5F4}" srcOrd="3" destOrd="0" presId="urn:microsoft.com/office/officeart/2008/layout/LinedList"/>
    <dgm:cxn modelId="{B32046DE-E508-4664-8593-C591580EB632}" type="presParOf" srcId="{5A4A4432-107B-4152-B58D-C9B72F2DC5F4}" destId="{A9968F4A-69F0-49F7-8874-506A5D8A67A8}" srcOrd="0" destOrd="0" presId="urn:microsoft.com/office/officeart/2008/layout/LinedList"/>
    <dgm:cxn modelId="{EB5057B7-B373-4023-9D8A-FB361F1A00FD}" type="presParOf" srcId="{5A4A4432-107B-4152-B58D-C9B72F2DC5F4}" destId="{84A32123-C9A8-4D55-8092-9008E6E60D15}" srcOrd="1" destOrd="0" presId="urn:microsoft.com/office/officeart/2008/layout/LinedList"/>
    <dgm:cxn modelId="{54F08FCD-72B3-43A0-8905-C777ECE5F132}" type="presParOf" srcId="{BA92FD93-8945-44D5-852D-E4F7A72579A6}" destId="{72DE3B3F-B95A-4FBF-8508-E012A63A2A81}" srcOrd="4" destOrd="0" presId="urn:microsoft.com/office/officeart/2008/layout/LinedList"/>
    <dgm:cxn modelId="{1BF4977E-B383-4809-A220-19C0B48A8E64}" type="presParOf" srcId="{BA92FD93-8945-44D5-852D-E4F7A72579A6}" destId="{A4582502-81EA-4320-A36B-C3DCF183B0B9}" srcOrd="5" destOrd="0" presId="urn:microsoft.com/office/officeart/2008/layout/LinedList"/>
    <dgm:cxn modelId="{D0E2FB70-525D-400A-9409-B9A03A128870}" type="presParOf" srcId="{A4582502-81EA-4320-A36B-C3DCF183B0B9}" destId="{B747480A-C33A-4F39-B2F3-99425C6595BE}" srcOrd="0" destOrd="0" presId="urn:microsoft.com/office/officeart/2008/layout/LinedList"/>
    <dgm:cxn modelId="{B956116F-9FF6-4F20-AA99-6D9CB979EF6D}" type="presParOf" srcId="{A4582502-81EA-4320-A36B-C3DCF183B0B9}" destId="{E69CFE50-37CB-4C88-BCFE-E73D0CEB0E7B}" srcOrd="1" destOrd="0" presId="urn:microsoft.com/office/officeart/2008/layout/LinedList"/>
    <dgm:cxn modelId="{3B1B4646-161D-4E85-8372-3C4056AE35F4}" type="presParOf" srcId="{BA92FD93-8945-44D5-852D-E4F7A72579A6}" destId="{AFEB4C88-22C5-4B58-B0C8-661E34526266}" srcOrd="6" destOrd="0" presId="urn:microsoft.com/office/officeart/2008/layout/LinedList"/>
    <dgm:cxn modelId="{DF3A4E16-F9D8-4AE9-8E33-1C9CD9D16245}" type="presParOf" srcId="{BA92FD93-8945-44D5-852D-E4F7A72579A6}" destId="{B8611609-5784-4F7B-9D55-482632A5F62F}" srcOrd="7" destOrd="0" presId="urn:microsoft.com/office/officeart/2008/layout/LinedList"/>
    <dgm:cxn modelId="{F9FF44A0-5F9D-4062-9552-115DDAC01E24}" type="presParOf" srcId="{B8611609-5784-4F7B-9D55-482632A5F62F}" destId="{FB2D62FC-0775-47A3-867F-D9B10FBEA264}" srcOrd="0" destOrd="0" presId="urn:microsoft.com/office/officeart/2008/layout/LinedList"/>
    <dgm:cxn modelId="{1161B8B1-6824-4FB5-9A25-ACCFEA24E2D5}" type="presParOf" srcId="{B8611609-5784-4F7B-9D55-482632A5F62F}" destId="{4525EE2C-3DC3-4B3E-BE3C-1F0699EB854F}" srcOrd="1" destOrd="0" presId="urn:microsoft.com/office/officeart/2008/layout/LinedList"/>
    <dgm:cxn modelId="{560EDBEB-8069-4C93-B794-6358FB9A5B69}" type="presParOf" srcId="{BA92FD93-8945-44D5-852D-E4F7A72579A6}" destId="{74AC588B-058B-40AF-82BE-B9243F0BCE40}" srcOrd="8" destOrd="0" presId="urn:microsoft.com/office/officeart/2008/layout/LinedList"/>
    <dgm:cxn modelId="{810A01D2-C713-421A-9E97-01E3473539CA}" type="presParOf" srcId="{BA92FD93-8945-44D5-852D-E4F7A72579A6}" destId="{B3347A42-2FAD-4082-90D5-34AF4EEE995F}" srcOrd="9" destOrd="0" presId="urn:microsoft.com/office/officeart/2008/layout/LinedList"/>
    <dgm:cxn modelId="{DC97C10D-CC6C-4D93-82F5-8D6B735979D1}" type="presParOf" srcId="{B3347A42-2FAD-4082-90D5-34AF4EEE995F}" destId="{F9217BF5-1671-45B5-AB99-528879FCEAAF}" srcOrd="0" destOrd="0" presId="urn:microsoft.com/office/officeart/2008/layout/LinedList"/>
    <dgm:cxn modelId="{D4DECEA6-D2E4-4C67-9ABD-E0667DEA987D}" type="presParOf" srcId="{B3347A42-2FAD-4082-90D5-34AF4EEE995F}" destId="{B9718FB8-F413-416E-99C1-E338421ADFA3}" srcOrd="1" destOrd="0" presId="urn:microsoft.com/office/officeart/2008/layout/LinedList"/>
    <dgm:cxn modelId="{75985BF0-8B94-41D2-8767-E010A5C37ABC}" type="presParOf" srcId="{BA92FD93-8945-44D5-852D-E4F7A72579A6}" destId="{2DC50454-BDCE-497D-BF77-F9E7FC437979}" srcOrd="10" destOrd="0" presId="urn:microsoft.com/office/officeart/2008/layout/LinedList"/>
    <dgm:cxn modelId="{E5864E07-2A83-45B6-B9B6-0B49ACDC2B55}" type="presParOf" srcId="{BA92FD93-8945-44D5-852D-E4F7A72579A6}" destId="{9A3250E5-6331-4F7C-A1BF-0FBB2F4E74A7}" srcOrd="11" destOrd="0" presId="urn:microsoft.com/office/officeart/2008/layout/LinedList"/>
    <dgm:cxn modelId="{DBF7EFF2-1B59-44DD-BC5F-7B33CD06AFF8}" type="presParOf" srcId="{9A3250E5-6331-4F7C-A1BF-0FBB2F4E74A7}" destId="{CC56DB03-A941-477A-B83B-C0D9F57C6F29}" srcOrd="0" destOrd="0" presId="urn:microsoft.com/office/officeart/2008/layout/LinedList"/>
    <dgm:cxn modelId="{B94407D4-B853-4B5F-97A4-44CE56209B97}" type="presParOf" srcId="{9A3250E5-6331-4F7C-A1BF-0FBB2F4E74A7}" destId="{9D59706D-5D8B-4C67-83F7-5F54C4051EB8}" srcOrd="1" destOrd="0" presId="urn:microsoft.com/office/officeart/2008/layout/LinedList"/>
    <dgm:cxn modelId="{6D0B1C57-5D2B-42C4-87C3-68EDCA9E0AB8}" type="presParOf" srcId="{BA92FD93-8945-44D5-852D-E4F7A72579A6}" destId="{5FCFA18E-3B33-4A7B-A2E6-EB6D17B7F718}" srcOrd="12" destOrd="0" presId="urn:microsoft.com/office/officeart/2008/layout/LinedList"/>
    <dgm:cxn modelId="{4E1C75BF-889F-458B-98F7-22F483468479}" type="presParOf" srcId="{BA92FD93-8945-44D5-852D-E4F7A72579A6}" destId="{1434BFD3-7CD2-4884-B807-8EA9D70E0984}" srcOrd="13" destOrd="0" presId="urn:microsoft.com/office/officeart/2008/layout/LinedList"/>
    <dgm:cxn modelId="{3CDA22C4-FD02-4888-BAC5-E6E0F5257349}" type="presParOf" srcId="{1434BFD3-7CD2-4884-B807-8EA9D70E0984}" destId="{EED30E93-ECEC-4724-B61C-69522F923B88}" srcOrd="0" destOrd="0" presId="urn:microsoft.com/office/officeart/2008/layout/LinedList"/>
    <dgm:cxn modelId="{840FFA52-7129-44D7-B300-F6FF05E8FCD4}" type="presParOf" srcId="{1434BFD3-7CD2-4884-B807-8EA9D70E0984}" destId="{9556BE38-CFAA-4110-B51A-9DE5FCBD4E24}" srcOrd="1" destOrd="0" presId="urn:microsoft.com/office/officeart/2008/layout/LinedList"/>
    <dgm:cxn modelId="{A14ED15E-2CB3-4FAA-B79F-1C6ECF1C0039}" type="presParOf" srcId="{BA92FD93-8945-44D5-852D-E4F7A72579A6}" destId="{3130D265-F70D-489E-811F-AD6A29B5CBF3}" srcOrd="14" destOrd="0" presId="urn:microsoft.com/office/officeart/2008/layout/LinedList"/>
    <dgm:cxn modelId="{4CA5CDA1-8546-4DE4-B74E-37873FC20E80}" type="presParOf" srcId="{BA92FD93-8945-44D5-852D-E4F7A72579A6}" destId="{EF13DD27-006E-4A4D-B423-0B389FFEF05D}" srcOrd="15" destOrd="0" presId="urn:microsoft.com/office/officeart/2008/layout/LinedList"/>
    <dgm:cxn modelId="{DA80ACD4-57CE-42F8-9A69-0DDFF25A853F}" type="presParOf" srcId="{EF13DD27-006E-4A4D-B423-0B389FFEF05D}" destId="{28D93C23-2130-4600-8B39-EF374FC86BD7}" srcOrd="0" destOrd="0" presId="urn:microsoft.com/office/officeart/2008/layout/LinedList"/>
    <dgm:cxn modelId="{38008615-398D-4977-8731-93E4E39A1CA5}" type="presParOf" srcId="{EF13DD27-006E-4A4D-B423-0B389FFEF05D}" destId="{948BD660-62EB-4F24-AAEF-5FF4EEB55FB4}" srcOrd="1" destOrd="0" presId="urn:microsoft.com/office/officeart/2008/layout/LinedList"/>
    <dgm:cxn modelId="{6ECEC068-C1D6-460E-A0E9-AF070D5ED418}" type="presParOf" srcId="{BA92FD93-8945-44D5-852D-E4F7A72579A6}" destId="{74A73CA1-A97C-4AAA-8231-95997A2FFCDD}" srcOrd="16" destOrd="0" presId="urn:microsoft.com/office/officeart/2008/layout/LinedList"/>
    <dgm:cxn modelId="{FEAD6F2D-3B90-477F-8333-D9498E7E258E}" type="presParOf" srcId="{BA92FD93-8945-44D5-852D-E4F7A72579A6}" destId="{EAB92CD3-DEA1-4471-8A25-FD7F5348811E}" srcOrd="17" destOrd="0" presId="urn:microsoft.com/office/officeart/2008/layout/LinedList"/>
    <dgm:cxn modelId="{169BDA97-70B3-4A5C-BE34-76E88B42C240}" type="presParOf" srcId="{EAB92CD3-DEA1-4471-8A25-FD7F5348811E}" destId="{49520501-13E1-49A8-B0C0-81FB923D4B87}" srcOrd="0" destOrd="0" presId="urn:microsoft.com/office/officeart/2008/layout/LinedList"/>
    <dgm:cxn modelId="{E362D000-5CFB-481A-9BAB-39B62E1A73E9}" type="presParOf" srcId="{EAB92CD3-DEA1-4471-8A25-FD7F5348811E}" destId="{D4CCA2E7-DDC4-4BB8-A5B6-325CB002E1DB}" srcOrd="1" destOrd="0" presId="urn:microsoft.com/office/officeart/2008/layout/LinedList"/>
    <dgm:cxn modelId="{E0139375-225F-4B02-A21D-ABF81FC5E010}" type="presParOf" srcId="{BA92FD93-8945-44D5-852D-E4F7A72579A6}" destId="{8D4AD800-C876-40CD-AAB2-E5AFBEC4694E}" srcOrd="18" destOrd="0" presId="urn:microsoft.com/office/officeart/2008/layout/LinedList"/>
    <dgm:cxn modelId="{FD33C98B-ED17-42C5-BABE-BF7AA8E12541}" type="presParOf" srcId="{BA92FD93-8945-44D5-852D-E4F7A72579A6}" destId="{4CA97748-C2AC-45EC-9C24-C1E6FFE37B4F}" srcOrd="19" destOrd="0" presId="urn:microsoft.com/office/officeart/2008/layout/LinedList"/>
    <dgm:cxn modelId="{CDAD9F26-9C56-4CAE-914B-DDDD58793B94}" type="presParOf" srcId="{4CA97748-C2AC-45EC-9C24-C1E6FFE37B4F}" destId="{9240FA06-BEDF-4A4F-8B2E-7B9F08E4A5E6}" srcOrd="0" destOrd="0" presId="urn:microsoft.com/office/officeart/2008/layout/LinedList"/>
    <dgm:cxn modelId="{D23C7B10-1B64-43BD-95FA-2745AC57E122}" type="presParOf" srcId="{4CA97748-C2AC-45EC-9C24-C1E6FFE37B4F}" destId="{1C333D30-A548-4088-846A-13B2F63AFDDF}" srcOrd="1" destOrd="0" presId="urn:microsoft.com/office/officeart/2008/layout/LinedList"/>
    <dgm:cxn modelId="{E35CD0D1-3D3E-4ADC-AD34-3E888CE83FA5}" type="presParOf" srcId="{BA92FD93-8945-44D5-852D-E4F7A72579A6}" destId="{EB137E08-170F-4369-86AC-1FBC897080E9}" srcOrd="20" destOrd="0" presId="urn:microsoft.com/office/officeart/2008/layout/LinedList"/>
    <dgm:cxn modelId="{B5EEC3AA-6279-4777-9F78-F274AB6638F7}" type="presParOf" srcId="{BA92FD93-8945-44D5-852D-E4F7A72579A6}" destId="{D9C1D0F8-C50C-4783-9986-A302F62BC30B}" srcOrd="21" destOrd="0" presId="urn:microsoft.com/office/officeart/2008/layout/LinedList"/>
    <dgm:cxn modelId="{7F507AC9-DE26-468C-97CE-2466F19EDB65}" type="presParOf" srcId="{D9C1D0F8-C50C-4783-9986-A302F62BC30B}" destId="{9461E083-C221-436A-BDCD-B0E086205849}" srcOrd="0" destOrd="0" presId="urn:microsoft.com/office/officeart/2008/layout/LinedList"/>
    <dgm:cxn modelId="{9A6440A9-09D1-45C0-BC92-6EE409401B29}" type="presParOf" srcId="{D9C1D0F8-C50C-4783-9986-A302F62BC30B}" destId="{723FC8C3-F837-41E9-B8F5-18308EBB3925}"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E10060-7DA4-4881-ABC1-A0F212FFA0E0}">
      <dsp:nvSpPr>
        <dsp:cNvPr id="0" name=""/>
        <dsp:cNvSpPr/>
      </dsp:nvSpPr>
      <dsp:spPr>
        <a:xfrm>
          <a:off x="0" y="1778"/>
          <a:ext cx="5668310" cy="90117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E96A0AE-A025-452F-A3C8-99740C8F41DF}">
      <dsp:nvSpPr>
        <dsp:cNvPr id="0" name=""/>
        <dsp:cNvSpPr/>
      </dsp:nvSpPr>
      <dsp:spPr>
        <a:xfrm>
          <a:off x="272605" y="204542"/>
          <a:ext cx="495646" cy="495646"/>
        </a:xfrm>
        <a:prstGeom prst="rect">
          <a:avLst/>
        </a:prstGeom>
        <a:blipFill>
          <a:blip xmlns:r="http://schemas.openxmlformats.org/officeDocument/2006/relationships" r:embed="rId1" cstate="email">
            <a:extLst>
              <a:ext uri="{28A0092B-C50C-407E-A947-70E740481C1C}">
                <a14:useLocalDpi xmlns:a14="http://schemas.microsoft.com/office/drawing/2010/main"/>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BBDC9A8-AA99-45B8-9B0D-2C6B3A7CFED8}">
      <dsp:nvSpPr>
        <dsp:cNvPr id="0" name=""/>
        <dsp:cNvSpPr/>
      </dsp:nvSpPr>
      <dsp:spPr>
        <a:xfrm>
          <a:off x="1040856" y="1778"/>
          <a:ext cx="4627453" cy="9011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374" tIns="95374" rIns="95374" bIns="95374" numCol="1" spcCol="1270" anchor="ctr" anchorCtr="0">
          <a:noAutofit/>
        </a:bodyPr>
        <a:lstStyle/>
        <a:p>
          <a:pPr marL="0" lvl="0" indent="0" algn="l" defTabSz="977900">
            <a:lnSpc>
              <a:spcPct val="90000"/>
            </a:lnSpc>
            <a:spcBef>
              <a:spcPct val="0"/>
            </a:spcBef>
            <a:spcAft>
              <a:spcPct val="35000"/>
            </a:spcAft>
            <a:buNone/>
          </a:pPr>
          <a:r>
            <a:rPr lang="en-US" sz="2200" kern="1200"/>
            <a:t>Introduction </a:t>
          </a:r>
        </a:p>
      </dsp:txBody>
      <dsp:txXfrm>
        <a:off x="1040856" y="1778"/>
        <a:ext cx="4627453" cy="901174"/>
      </dsp:txXfrm>
    </dsp:sp>
    <dsp:sp modelId="{D7291C86-339A-4912-9E8A-AC0FCC633B15}">
      <dsp:nvSpPr>
        <dsp:cNvPr id="0" name=""/>
        <dsp:cNvSpPr/>
      </dsp:nvSpPr>
      <dsp:spPr>
        <a:xfrm>
          <a:off x="0" y="1128246"/>
          <a:ext cx="5668310" cy="90117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F1308A0-774B-424B-BEAB-CE46BA35247C}">
      <dsp:nvSpPr>
        <dsp:cNvPr id="0" name=""/>
        <dsp:cNvSpPr/>
      </dsp:nvSpPr>
      <dsp:spPr>
        <a:xfrm>
          <a:off x="272605" y="1331010"/>
          <a:ext cx="495646" cy="495646"/>
        </a:xfrm>
        <a:prstGeom prst="rect">
          <a:avLst/>
        </a:prstGeom>
        <a:blipFill>
          <a:blip xmlns:r="http://schemas.openxmlformats.org/officeDocument/2006/relationships"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9FEEB2B-B76E-4E35-9E98-612AABBDF86A}">
      <dsp:nvSpPr>
        <dsp:cNvPr id="0" name=""/>
        <dsp:cNvSpPr/>
      </dsp:nvSpPr>
      <dsp:spPr>
        <a:xfrm>
          <a:off x="1040856" y="1128246"/>
          <a:ext cx="4627453" cy="9011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374" tIns="95374" rIns="95374" bIns="95374" numCol="1" spcCol="1270" anchor="ctr" anchorCtr="0">
          <a:noAutofit/>
        </a:bodyPr>
        <a:lstStyle/>
        <a:p>
          <a:pPr marL="0" lvl="0" indent="0" algn="l" defTabSz="977900">
            <a:lnSpc>
              <a:spcPct val="90000"/>
            </a:lnSpc>
            <a:spcBef>
              <a:spcPct val="0"/>
            </a:spcBef>
            <a:spcAft>
              <a:spcPct val="35000"/>
            </a:spcAft>
            <a:buNone/>
          </a:pPr>
          <a:r>
            <a:rPr lang="en-GB" sz="2200" kern="1200"/>
            <a:t>Methodology</a:t>
          </a:r>
          <a:endParaRPr lang="en-US" sz="2200" kern="1200"/>
        </a:p>
      </dsp:txBody>
      <dsp:txXfrm>
        <a:off x="1040856" y="1128246"/>
        <a:ext cx="4627453" cy="901174"/>
      </dsp:txXfrm>
    </dsp:sp>
    <dsp:sp modelId="{B85B1320-B8DC-4BD7-8C25-88B438A3DFB3}">
      <dsp:nvSpPr>
        <dsp:cNvPr id="0" name=""/>
        <dsp:cNvSpPr/>
      </dsp:nvSpPr>
      <dsp:spPr>
        <a:xfrm>
          <a:off x="0" y="2254714"/>
          <a:ext cx="5668310" cy="90117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B0B890F-5F63-40A4-AE67-1379D51F5556}">
      <dsp:nvSpPr>
        <dsp:cNvPr id="0" name=""/>
        <dsp:cNvSpPr/>
      </dsp:nvSpPr>
      <dsp:spPr>
        <a:xfrm>
          <a:off x="272605" y="2457479"/>
          <a:ext cx="495646" cy="495646"/>
        </a:xfrm>
        <a:prstGeom prst="rect">
          <a:avLst/>
        </a:prstGeom>
        <a:blipFill>
          <a:blip xmlns:r="http://schemas.openxmlformats.org/officeDocument/2006/relationships" r:embed="rId5" cstate="email">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8576C3B-DCD3-436C-9F5F-44C0B1D6A57F}">
      <dsp:nvSpPr>
        <dsp:cNvPr id="0" name=""/>
        <dsp:cNvSpPr/>
      </dsp:nvSpPr>
      <dsp:spPr>
        <a:xfrm>
          <a:off x="1040856" y="2254714"/>
          <a:ext cx="4627453" cy="9011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374" tIns="95374" rIns="95374" bIns="95374" numCol="1" spcCol="1270" anchor="ctr" anchorCtr="0">
          <a:noAutofit/>
        </a:bodyPr>
        <a:lstStyle/>
        <a:p>
          <a:pPr marL="0" lvl="0" indent="0" algn="l" defTabSz="977900">
            <a:lnSpc>
              <a:spcPct val="90000"/>
            </a:lnSpc>
            <a:spcBef>
              <a:spcPct val="0"/>
            </a:spcBef>
            <a:spcAft>
              <a:spcPct val="35000"/>
            </a:spcAft>
            <a:buNone/>
          </a:pPr>
          <a:r>
            <a:rPr lang="en-GB" sz="2200" kern="1200"/>
            <a:t>Result</a:t>
          </a:r>
          <a:endParaRPr lang="en-US" sz="2200" kern="1200"/>
        </a:p>
      </dsp:txBody>
      <dsp:txXfrm>
        <a:off x="1040856" y="2254714"/>
        <a:ext cx="4627453" cy="901174"/>
      </dsp:txXfrm>
    </dsp:sp>
    <dsp:sp modelId="{BA1BE2FB-CF9D-4B0C-BDB3-C91ED55498EC}">
      <dsp:nvSpPr>
        <dsp:cNvPr id="0" name=""/>
        <dsp:cNvSpPr/>
      </dsp:nvSpPr>
      <dsp:spPr>
        <a:xfrm>
          <a:off x="0" y="3381183"/>
          <a:ext cx="5668310" cy="90117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63264EF-0B0D-47D7-8F07-C422988D713E}">
      <dsp:nvSpPr>
        <dsp:cNvPr id="0" name=""/>
        <dsp:cNvSpPr/>
      </dsp:nvSpPr>
      <dsp:spPr>
        <a:xfrm>
          <a:off x="272605" y="3583947"/>
          <a:ext cx="495646" cy="495646"/>
        </a:xfrm>
        <a:prstGeom prst="rect">
          <a:avLst/>
        </a:prstGeom>
        <a:blipFill>
          <a:blip xmlns:r="http://schemas.openxmlformats.org/officeDocument/2006/relationships" r:embed="rId7" cstate="email">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840CB6D-8567-470D-B23B-CD8059CDE4F6}">
      <dsp:nvSpPr>
        <dsp:cNvPr id="0" name=""/>
        <dsp:cNvSpPr/>
      </dsp:nvSpPr>
      <dsp:spPr>
        <a:xfrm>
          <a:off x="1040856" y="3381183"/>
          <a:ext cx="4627453" cy="9011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374" tIns="95374" rIns="95374" bIns="95374" numCol="1" spcCol="1270" anchor="ctr" anchorCtr="0">
          <a:noAutofit/>
        </a:bodyPr>
        <a:lstStyle/>
        <a:p>
          <a:pPr marL="0" lvl="0" indent="0" algn="l" defTabSz="977900">
            <a:lnSpc>
              <a:spcPct val="90000"/>
            </a:lnSpc>
            <a:spcBef>
              <a:spcPct val="0"/>
            </a:spcBef>
            <a:spcAft>
              <a:spcPct val="35000"/>
            </a:spcAft>
            <a:buNone/>
          </a:pPr>
          <a:r>
            <a:rPr lang="en-GB" sz="2200" kern="1200"/>
            <a:t>References </a:t>
          </a:r>
          <a:endParaRPr lang="en-US" sz="2200" kern="1200"/>
        </a:p>
      </dsp:txBody>
      <dsp:txXfrm>
        <a:off x="1040856" y="3381183"/>
        <a:ext cx="4627453" cy="90117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0E1C3C-F72C-4BC8-B4DA-82F99D280F09}">
      <dsp:nvSpPr>
        <dsp:cNvPr id="0" name=""/>
        <dsp:cNvSpPr/>
      </dsp:nvSpPr>
      <dsp:spPr>
        <a:xfrm>
          <a:off x="0" y="2207"/>
          <a:ext cx="6326423"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77DC86C-5E10-4C15-8568-6AAEC277E3AF}">
      <dsp:nvSpPr>
        <dsp:cNvPr id="0" name=""/>
        <dsp:cNvSpPr/>
      </dsp:nvSpPr>
      <dsp:spPr>
        <a:xfrm>
          <a:off x="0" y="2207"/>
          <a:ext cx="6326423" cy="410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GB" sz="1800" b="1" kern="1200"/>
            <a:t>Video Acquisition</a:t>
          </a:r>
          <a:endParaRPr lang="en-US" sz="1800" kern="1200"/>
        </a:p>
      </dsp:txBody>
      <dsp:txXfrm>
        <a:off x="0" y="2207"/>
        <a:ext cx="6326423" cy="410616"/>
      </dsp:txXfrm>
    </dsp:sp>
    <dsp:sp modelId="{864DC6F5-83CA-4C3A-917E-EE40C200F565}">
      <dsp:nvSpPr>
        <dsp:cNvPr id="0" name=""/>
        <dsp:cNvSpPr/>
      </dsp:nvSpPr>
      <dsp:spPr>
        <a:xfrm>
          <a:off x="0" y="412824"/>
          <a:ext cx="6326423"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9968F4A-69F0-49F7-8874-506A5D8A67A8}">
      <dsp:nvSpPr>
        <dsp:cNvPr id="0" name=""/>
        <dsp:cNvSpPr/>
      </dsp:nvSpPr>
      <dsp:spPr>
        <a:xfrm>
          <a:off x="0" y="412824"/>
          <a:ext cx="6326423" cy="410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kern="1200"/>
            <a:t>Frame Extraction  </a:t>
          </a:r>
          <a:endParaRPr lang="en-US" sz="1800" kern="1200"/>
        </a:p>
      </dsp:txBody>
      <dsp:txXfrm>
        <a:off x="0" y="412824"/>
        <a:ext cx="6326423" cy="410616"/>
      </dsp:txXfrm>
    </dsp:sp>
    <dsp:sp modelId="{72DE3B3F-B95A-4FBF-8508-E012A63A2A81}">
      <dsp:nvSpPr>
        <dsp:cNvPr id="0" name=""/>
        <dsp:cNvSpPr/>
      </dsp:nvSpPr>
      <dsp:spPr>
        <a:xfrm>
          <a:off x="0" y="823441"/>
          <a:ext cx="6326423"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747480A-C33A-4F39-B2F3-99425C6595BE}">
      <dsp:nvSpPr>
        <dsp:cNvPr id="0" name=""/>
        <dsp:cNvSpPr/>
      </dsp:nvSpPr>
      <dsp:spPr>
        <a:xfrm>
          <a:off x="0" y="823441"/>
          <a:ext cx="6326423" cy="410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kern="1200"/>
            <a:t>Gray Scale </a:t>
          </a:r>
          <a:endParaRPr lang="en-US" sz="1800" kern="1200"/>
        </a:p>
      </dsp:txBody>
      <dsp:txXfrm>
        <a:off x="0" y="823441"/>
        <a:ext cx="6326423" cy="410616"/>
      </dsp:txXfrm>
    </dsp:sp>
    <dsp:sp modelId="{AFEB4C88-22C5-4B58-B0C8-661E34526266}">
      <dsp:nvSpPr>
        <dsp:cNvPr id="0" name=""/>
        <dsp:cNvSpPr/>
      </dsp:nvSpPr>
      <dsp:spPr>
        <a:xfrm>
          <a:off x="0" y="1234058"/>
          <a:ext cx="6326423"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B2D62FC-0775-47A3-867F-D9B10FBEA264}">
      <dsp:nvSpPr>
        <dsp:cNvPr id="0" name=""/>
        <dsp:cNvSpPr/>
      </dsp:nvSpPr>
      <dsp:spPr>
        <a:xfrm>
          <a:off x="0" y="1234058"/>
          <a:ext cx="6326423" cy="410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kern="1200"/>
            <a:t>Histogram Analysis</a:t>
          </a:r>
          <a:endParaRPr lang="en-US" sz="1800" kern="1200"/>
        </a:p>
      </dsp:txBody>
      <dsp:txXfrm>
        <a:off x="0" y="1234058"/>
        <a:ext cx="6326423" cy="410616"/>
      </dsp:txXfrm>
    </dsp:sp>
    <dsp:sp modelId="{74AC588B-058B-40AF-82BE-B9243F0BCE40}">
      <dsp:nvSpPr>
        <dsp:cNvPr id="0" name=""/>
        <dsp:cNvSpPr/>
      </dsp:nvSpPr>
      <dsp:spPr>
        <a:xfrm>
          <a:off x="0" y="1644674"/>
          <a:ext cx="6326423"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9217BF5-1671-45B5-AB99-528879FCEAAF}">
      <dsp:nvSpPr>
        <dsp:cNvPr id="0" name=""/>
        <dsp:cNvSpPr/>
      </dsp:nvSpPr>
      <dsp:spPr>
        <a:xfrm>
          <a:off x="0" y="1644674"/>
          <a:ext cx="6326423" cy="410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kern="1200"/>
            <a:t>Histogram Equalization</a:t>
          </a:r>
          <a:endParaRPr lang="en-US" sz="1800" kern="1200"/>
        </a:p>
      </dsp:txBody>
      <dsp:txXfrm>
        <a:off x="0" y="1644674"/>
        <a:ext cx="6326423" cy="410616"/>
      </dsp:txXfrm>
    </dsp:sp>
    <dsp:sp modelId="{2DC50454-BDCE-497D-BF77-F9E7FC437979}">
      <dsp:nvSpPr>
        <dsp:cNvPr id="0" name=""/>
        <dsp:cNvSpPr/>
      </dsp:nvSpPr>
      <dsp:spPr>
        <a:xfrm>
          <a:off x="0" y="2055291"/>
          <a:ext cx="6326423"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C56DB03-A941-477A-B83B-C0D9F57C6F29}">
      <dsp:nvSpPr>
        <dsp:cNvPr id="0" name=""/>
        <dsp:cNvSpPr/>
      </dsp:nvSpPr>
      <dsp:spPr>
        <a:xfrm>
          <a:off x="0" y="2055291"/>
          <a:ext cx="6326423" cy="410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GB" sz="1800" b="1" kern="1200"/>
            <a:t>Frame Differencing </a:t>
          </a:r>
          <a:endParaRPr lang="en-US" sz="1800" kern="1200"/>
        </a:p>
      </dsp:txBody>
      <dsp:txXfrm>
        <a:off x="0" y="2055291"/>
        <a:ext cx="6326423" cy="410616"/>
      </dsp:txXfrm>
    </dsp:sp>
    <dsp:sp modelId="{5FCFA18E-3B33-4A7B-A2E6-EB6D17B7F718}">
      <dsp:nvSpPr>
        <dsp:cNvPr id="0" name=""/>
        <dsp:cNvSpPr/>
      </dsp:nvSpPr>
      <dsp:spPr>
        <a:xfrm>
          <a:off x="0" y="2465908"/>
          <a:ext cx="6326423"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ED30E93-ECEC-4724-B61C-69522F923B88}">
      <dsp:nvSpPr>
        <dsp:cNvPr id="0" name=""/>
        <dsp:cNvSpPr/>
      </dsp:nvSpPr>
      <dsp:spPr>
        <a:xfrm>
          <a:off x="0" y="2465908"/>
          <a:ext cx="6326423" cy="410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kern="1200"/>
            <a:t>Segmentation/Binarization</a:t>
          </a:r>
          <a:endParaRPr lang="en-US" sz="1800" kern="1200"/>
        </a:p>
      </dsp:txBody>
      <dsp:txXfrm>
        <a:off x="0" y="2465908"/>
        <a:ext cx="6326423" cy="410616"/>
      </dsp:txXfrm>
    </dsp:sp>
    <dsp:sp modelId="{3130D265-F70D-489E-811F-AD6A29B5CBF3}">
      <dsp:nvSpPr>
        <dsp:cNvPr id="0" name=""/>
        <dsp:cNvSpPr/>
      </dsp:nvSpPr>
      <dsp:spPr>
        <a:xfrm>
          <a:off x="0" y="2876525"/>
          <a:ext cx="6326423"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8D93C23-2130-4600-8B39-EF374FC86BD7}">
      <dsp:nvSpPr>
        <dsp:cNvPr id="0" name=""/>
        <dsp:cNvSpPr/>
      </dsp:nvSpPr>
      <dsp:spPr>
        <a:xfrm>
          <a:off x="0" y="2876525"/>
          <a:ext cx="6326423" cy="410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kern="1200"/>
            <a:t>Median Filter</a:t>
          </a:r>
          <a:endParaRPr lang="en-US" sz="1800" kern="1200"/>
        </a:p>
      </dsp:txBody>
      <dsp:txXfrm>
        <a:off x="0" y="2876525"/>
        <a:ext cx="6326423" cy="410616"/>
      </dsp:txXfrm>
    </dsp:sp>
    <dsp:sp modelId="{74A73CA1-A97C-4AAA-8231-95997A2FFCDD}">
      <dsp:nvSpPr>
        <dsp:cNvPr id="0" name=""/>
        <dsp:cNvSpPr/>
      </dsp:nvSpPr>
      <dsp:spPr>
        <a:xfrm>
          <a:off x="0" y="3287141"/>
          <a:ext cx="6326423"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9520501-13E1-49A8-B0C0-81FB923D4B87}">
      <dsp:nvSpPr>
        <dsp:cNvPr id="0" name=""/>
        <dsp:cNvSpPr/>
      </dsp:nvSpPr>
      <dsp:spPr>
        <a:xfrm>
          <a:off x="0" y="3287141"/>
          <a:ext cx="6326423" cy="410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kern="1200"/>
            <a:t>Blob Analysis</a:t>
          </a:r>
          <a:endParaRPr lang="en-US" sz="1800" kern="1200"/>
        </a:p>
      </dsp:txBody>
      <dsp:txXfrm>
        <a:off x="0" y="3287141"/>
        <a:ext cx="6326423" cy="410616"/>
      </dsp:txXfrm>
    </dsp:sp>
    <dsp:sp modelId="{8D4AD800-C876-40CD-AAB2-E5AFBEC4694E}">
      <dsp:nvSpPr>
        <dsp:cNvPr id="0" name=""/>
        <dsp:cNvSpPr/>
      </dsp:nvSpPr>
      <dsp:spPr>
        <a:xfrm>
          <a:off x="0" y="3697758"/>
          <a:ext cx="6326423"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240FA06-BEDF-4A4F-8B2E-7B9F08E4A5E6}">
      <dsp:nvSpPr>
        <dsp:cNvPr id="0" name=""/>
        <dsp:cNvSpPr/>
      </dsp:nvSpPr>
      <dsp:spPr>
        <a:xfrm>
          <a:off x="0" y="3697758"/>
          <a:ext cx="6326423" cy="410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kern="1200"/>
            <a:t>Object Labeling</a:t>
          </a:r>
          <a:endParaRPr lang="en-US" sz="1800" kern="1200"/>
        </a:p>
      </dsp:txBody>
      <dsp:txXfrm>
        <a:off x="0" y="3697758"/>
        <a:ext cx="6326423" cy="410616"/>
      </dsp:txXfrm>
    </dsp:sp>
    <dsp:sp modelId="{EB137E08-170F-4369-86AC-1FBC897080E9}">
      <dsp:nvSpPr>
        <dsp:cNvPr id="0" name=""/>
        <dsp:cNvSpPr/>
      </dsp:nvSpPr>
      <dsp:spPr>
        <a:xfrm>
          <a:off x="0" y="4108375"/>
          <a:ext cx="6326423"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61E083-C221-436A-BDCD-B0E086205849}">
      <dsp:nvSpPr>
        <dsp:cNvPr id="0" name=""/>
        <dsp:cNvSpPr/>
      </dsp:nvSpPr>
      <dsp:spPr>
        <a:xfrm>
          <a:off x="0" y="4108375"/>
          <a:ext cx="6326423" cy="410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kern="1200"/>
            <a:t>Video Extraction</a:t>
          </a:r>
          <a:endParaRPr lang="en-US" sz="1800" kern="1200"/>
        </a:p>
      </dsp:txBody>
      <dsp:txXfrm>
        <a:off x="0" y="4108375"/>
        <a:ext cx="6326423" cy="410616"/>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jfif>
</file>

<file path=ppt/media/image14.jfif>
</file>

<file path=ppt/media/image16.png>
</file>

<file path=ppt/media/image2.jpeg>
</file>

<file path=ppt/media/image22.wmf>
</file>

<file path=ppt/media/image25.wmf>
</file>

<file path=ppt/media/image27.wmf>
</file>

<file path=ppt/media/image3.png>
</file>

<file path=ppt/media/image35.jpeg>
</file>

<file path=ppt/media/image4.pn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cstate="email">
              <a:alphaModFix amt="45000"/>
              <a:duotone>
                <a:schemeClr val="accent1">
                  <a:shade val="45000"/>
                  <a:satMod val="135000"/>
                </a:schemeClr>
                <a:prstClr val="white"/>
              </a:duotone>
              <a:extLst>
                <a:ext uri="{28A0092B-C50C-407E-A947-70E740481C1C}">
                  <a14:useLocalDpi xmlns:a14="http://schemas.microsoft.com/office/drawing/2010/main"/>
                </a:ext>
              </a:extLst>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FC59F6F3-0C24-47BD-9600-F2447D95AB96}" type="datetimeFigureOut">
              <a:rPr lang="en-US" smtClean="0"/>
              <a:t>6/11/2021</a:t>
            </a:fld>
            <a:endParaRPr lang="en-US"/>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1FD1CA76-1D91-4E1F-A2C7-0872C264DB92}" type="slidenum">
              <a:rPr lang="en-US" smtClean="0"/>
              <a:t>‹#›</a:t>
            </a:fld>
            <a:endParaRPr lang="en-US"/>
          </a:p>
        </p:txBody>
      </p:sp>
    </p:spTree>
    <p:extLst>
      <p:ext uri="{BB962C8B-B14F-4D97-AF65-F5344CB8AC3E}">
        <p14:creationId xmlns:p14="http://schemas.microsoft.com/office/powerpoint/2010/main" val="1787446847"/>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59F6F3-0C24-47BD-9600-F2447D95AB96}" type="datetimeFigureOut">
              <a:rPr lang="en-US" smtClean="0"/>
              <a:t>6/11/2021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D1CA76-1D91-4E1F-A2C7-0872C264DB92}" type="slidenum">
              <a:rPr lang="en-US" smtClean="0"/>
              <a:t>‹#›</a:t>
            </a:fld>
            <a:endParaRPr lang="en-US"/>
          </a:p>
        </p:txBody>
      </p:sp>
    </p:spTree>
    <p:extLst>
      <p:ext uri="{BB962C8B-B14F-4D97-AF65-F5344CB8AC3E}">
        <p14:creationId xmlns:p14="http://schemas.microsoft.com/office/powerpoint/2010/main" val="12861121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59F6F3-0C24-47BD-9600-F2447D95AB96}" type="datetimeFigureOut">
              <a:rPr lang="en-US" smtClean="0"/>
              <a:t>6/11/2021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D1CA76-1D91-4E1F-A2C7-0872C264DB92}" type="slidenum">
              <a:rPr lang="en-US" smtClean="0"/>
              <a:t>‹#›</a:t>
            </a:fld>
            <a:endParaRPr lang="en-US"/>
          </a:p>
        </p:txBody>
      </p:sp>
    </p:spTree>
    <p:extLst>
      <p:ext uri="{BB962C8B-B14F-4D97-AF65-F5344CB8AC3E}">
        <p14:creationId xmlns:p14="http://schemas.microsoft.com/office/powerpoint/2010/main" val="24955710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C59F6F3-0C24-47BD-9600-F2447D95AB96}" type="datetimeFigureOut">
              <a:rPr lang="en-US" smtClean="0"/>
              <a:t>6/11/2021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D1CA76-1D91-4E1F-A2C7-0872C264DB92}" type="slidenum">
              <a:rPr lang="en-US" smtClean="0"/>
              <a:t>‹#›</a:t>
            </a:fld>
            <a:endParaRPr lang="en-US"/>
          </a:p>
        </p:txBody>
      </p:sp>
    </p:spTree>
    <p:extLst>
      <p:ext uri="{BB962C8B-B14F-4D97-AF65-F5344CB8AC3E}">
        <p14:creationId xmlns:p14="http://schemas.microsoft.com/office/powerpoint/2010/main" val="32046443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cstate="email">
              <a:alphaModFix amt="45000"/>
              <a:duotone>
                <a:schemeClr val="accent2">
                  <a:shade val="45000"/>
                  <a:satMod val="135000"/>
                </a:schemeClr>
                <a:prstClr val="white"/>
              </a:duotone>
              <a:extLst>
                <a:ext uri="{28A0092B-C50C-407E-A947-70E740481C1C}">
                  <a14:useLocalDpi xmlns:a14="http://schemas.microsoft.com/office/drawing/2010/main"/>
                </a:ext>
              </a:extLst>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FC59F6F3-0C24-47BD-9600-F2447D95AB96}" type="datetimeFigureOut">
              <a:rPr lang="en-US" smtClean="0"/>
              <a:t>6/11/2021</a:t>
            </a:fld>
            <a:endParaRPr lang="en-US"/>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a:p>
        </p:txBody>
      </p:sp>
      <p:sp>
        <p:nvSpPr>
          <p:cNvPr id="6" name="Slide Number Placeholder 5"/>
          <p:cNvSpPr>
            <a:spLocks noGrp="1"/>
          </p:cNvSpPr>
          <p:nvPr>
            <p:ph type="sldNum" sz="quarter" idx="12"/>
          </p:nvPr>
        </p:nvSpPr>
        <p:spPr>
          <a:xfrm>
            <a:off x="8604504" y="5211060"/>
            <a:ext cx="2112264" cy="228600"/>
          </a:xfrm>
        </p:spPr>
        <p:txBody>
          <a:bodyPr/>
          <a:lstStyle/>
          <a:p>
            <a:fld id="{1FD1CA76-1D91-4E1F-A2C7-0872C264DB92}" type="slidenum">
              <a:rPr lang="en-US" smtClean="0"/>
              <a:t>‹#›</a:t>
            </a:fld>
            <a:endParaRPr lang="en-US"/>
          </a:p>
        </p:txBody>
      </p:sp>
    </p:spTree>
    <p:extLst>
      <p:ext uri="{BB962C8B-B14F-4D97-AF65-F5344CB8AC3E}">
        <p14:creationId xmlns:p14="http://schemas.microsoft.com/office/powerpoint/2010/main" val="413558582"/>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C59F6F3-0C24-47BD-9600-F2447D95AB96}" type="datetimeFigureOut">
              <a:rPr lang="en-US" smtClean="0"/>
              <a:t>6/11/2021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D1CA76-1D91-4E1F-A2C7-0872C264DB92}" type="slidenum">
              <a:rPr lang="en-US" smtClean="0"/>
              <a:t>‹#›</a:t>
            </a:fld>
            <a:endParaRPr lang="en-US"/>
          </a:p>
        </p:txBody>
      </p:sp>
    </p:spTree>
    <p:extLst>
      <p:ext uri="{BB962C8B-B14F-4D97-AF65-F5344CB8AC3E}">
        <p14:creationId xmlns:p14="http://schemas.microsoft.com/office/powerpoint/2010/main" val="2778604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C59F6F3-0C24-47BD-9600-F2447D95AB96}" type="datetimeFigureOut">
              <a:rPr lang="en-US" smtClean="0"/>
              <a:t>6/11/2021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D1CA76-1D91-4E1F-A2C7-0872C264DB92}" type="slidenum">
              <a:rPr lang="en-US" smtClean="0"/>
              <a:t>‹#›</a:t>
            </a:fld>
            <a:endParaRPr lang="en-US"/>
          </a:p>
        </p:txBody>
      </p:sp>
    </p:spTree>
    <p:extLst>
      <p:ext uri="{BB962C8B-B14F-4D97-AF65-F5344CB8AC3E}">
        <p14:creationId xmlns:p14="http://schemas.microsoft.com/office/powerpoint/2010/main" val="5222521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C59F6F3-0C24-47BD-9600-F2447D95AB96}" type="datetimeFigureOut">
              <a:rPr lang="en-US" smtClean="0"/>
              <a:t>6/11/2021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FD1CA76-1D91-4E1F-A2C7-0872C264DB92}" type="slidenum">
              <a:rPr lang="en-US" smtClean="0"/>
              <a:t>‹#›</a:t>
            </a:fld>
            <a:endParaRPr lang="en-US"/>
          </a:p>
        </p:txBody>
      </p:sp>
    </p:spTree>
    <p:extLst>
      <p:ext uri="{BB962C8B-B14F-4D97-AF65-F5344CB8AC3E}">
        <p14:creationId xmlns:p14="http://schemas.microsoft.com/office/powerpoint/2010/main" val="27107675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C59F6F3-0C24-47BD-9600-F2447D95AB96}" type="datetimeFigureOut">
              <a:rPr lang="en-US" smtClean="0"/>
              <a:t>6/11/2021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FD1CA76-1D91-4E1F-A2C7-0872C264DB92}" type="slidenum">
              <a:rPr lang="en-US" smtClean="0"/>
              <a:t>‹#›</a:t>
            </a:fld>
            <a:endParaRPr lang="en-US"/>
          </a:p>
        </p:txBody>
      </p:sp>
    </p:spTree>
    <p:extLst>
      <p:ext uri="{BB962C8B-B14F-4D97-AF65-F5344CB8AC3E}">
        <p14:creationId xmlns:p14="http://schemas.microsoft.com/office/powerpoint/2010/main" val="37566063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FC59F6F3-0C24-47BD-9600-F2447D95AB96}" type="datetimeFigureOut">
              <a:rPr lang="en-US" smtClean="0"/>
              <a:t>6/11/2021</a:t>
            </a:fld>
            <a:endParaRPr lang="en-US"/>
          </a:p>
        </p:txBody>
      </p:sp>
      <p:sp>
        <p:nvSpPr>
          <p:cNvPr id="9" name="Footer Placeholder 8"/>
          <p:cNvSpPr>
            <a:spLocks noGrp="1"/>
          </p:cNvSpPr>
          <p:nvPr>
            <p:ph type="ftr" sz="quarter" idx="11"/>
          </p:nvPr>
        </p:nvSpPr>
        <p:spPr/>
        <p:txBody>
          <a:bodyPr/>
          <a:lstStyle>
            <a:lvl1pPr algn="r">
              <a:defRPr/>
            </a:lvl1pPr>
          </a:lstStyle>
          <a:p>
            <a:endParaRPr lang="en-US"/>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1FD1CA76-1D91-4E1F-A2C7-0872C264DB92}" type="slidenum">
              <a:rPr lang="en-US" smtClean="0"/>
              <a:t>‹#›</a:t>
            </a:fld>
            <a:endParaRPr lang="en-US"/>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393846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FC59F6F3-0C24-47BD-9600-F2447D95AB96}" type="datetimeFigureOut">
              <a:rPr lang="en-US" smtClean="0"/>
              <a:t>6/11/2021</a:t>
            </a:fld>
            <a:endParaRPr lang="en-US"/>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1FD1CA76-1D91-4E1F-A2C7-0872C264DB92}" type="slidenum">
              <a:rPr lang="en-US" smtClean="0"/>
              <a:t>‹#›</a:t>
            </a:fld>
            <a:endParaRPr lang="en-US"/>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4004240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FC59F6F3-0C24-47BD-9600-F2447D95AB96}" type="datetimeFigureOut">
              <a:rPr lang="en-US" smtClean="0"/>
              <a:t>6/11/2021</a:t>
            </a:fld>
            <a:endParaRPr lang="en-US"/>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1FD1CA76-1D91-4E1F-A2C7-0872C264DB92}" type="slidenum">
              <a:rPr lang="en-US" smtClean="0"/>
              <a:t>‹#›</a:t>
            </a:fld>
            <a:endParaRPr lang="en-US"/>
          </a:p>
        </p:txBody>
      </p:sp>
    </p:spTree>
    <p:extLst>
      <p:ext uri="{BB962C8B-B14F-4D97-AF65-F5344CB8AC3E}">
        <p14:creationId xmlns:p14="http://schemas.microsoft.com/office/powerpoint/2010/main" val="787424001"/>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2.wmf"/><Relationship Id="rId2" Type="http://schemas.openxmlformats.org/officeDocument/2006/relationships/oleObject" Target="../embeddings/oleObject5.bin"/><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5.wmf"/><Relationship Id="rId2" Type="http://schemas.openxmlformats.org/officeDocument/2006/relationships/oleObject" Target="../embeddings/oleObject6.bin"/><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7.wmf"/><Relationship Id="rId2" Type="http://schemas.openxmlformats.org/officeDocument/2006/relationships/oleObject" Target="../embeddings/oleObject7.bin"/><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oleObject" Target="../embeddings/oleObject8.bin"/><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oleObject" Target="../embeddings/oleObject9.bin"/><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oleObject" Target="../embeddings/oleObject10.bin"/><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oleObject" Target="../embeddings/oleObject11.bin"/><Relationship Id="rId1" Type="http://schemas.openxmlformats.org/officeDocument/2006/relationships/slideLayout" Target="../slideLayouts/slideLayout2.xml"/><Relationship Id="rId4" Type="http://schemas.openxmlformats.org/officeDocument/2006/relationships/image" Target="../media/image35.jpeg"/></Relationships>
</file>

<file path=ppt/slides/_rels/slide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hackster.io/avinash15101994/real-time-object-tracking-using-matlab-blob-analysis-358ee8" TargetMode="External"/><Relationship Id="rId2" Type="http://schemas.openxmlformats.org/officeDocument/2006/relationships/hyperlink" Target="https://www.researchgate.net/publication/280111991" TargetMode="External"/><Relationship Id="rId1" Type="http://schemas.openxmlformats.org/officeDocument/2006/relationships/slideLayout" Target="../slideLayouts/slideLayout2.xml"/><Relationship Id="rId4" Type="http://schemas.openxmlformats.org/officeDocument/2006/relationships/hyperlink" Target="https://www.ripublication.com/irph/ijict_spl/ijictv4n15spl_10.pdf"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4.jfif"/><Relationship Id="rId2" Type="http://schemas.openxmlformats.org/officeDocument/2006/relationships/image" Target="../media/image13.jf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oleObject" Target="../embeddings/oleObject1.bin"/><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oleObject" Target="../embeddings/oleObject2.bin"/><Relationship Id="rId1" Type="http://schemas.openxmlformats.org/officeDocument/2006/relationships/slideLayout" Target="../slideLayouts/slideLayout2.xml"/><Relationship Id="rId4" Type="http://schemas.openxmlformats.org/officeDocument/2006/relationships/image" Target="../media/image18.emf"/></Relationships>
</file>

<file path=ppt/slides/_rels/slide8.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oleObject" Target="../embeddings/oleObject3.bin"/><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oleObject" Target="../embeddings/oleObject4.bin"/><Relationship Id="rId1" Type="http://schemas.openxmlformats.org/officeDocument/2006/relationships/slideLayout" Target="../slideLayouts/slideLayout2.xml"/><Relationship Id="rId4" Type="http://schemas.openxmlformats.org/officeDocument/2006/relationships/image" Target="../media/image2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025DD-2CA8-4817-8BCB-CC21020325CA}"/>
              </a:ext>
            </a:extLst>
          </p:cNvPr>
          <p:cNvSpPr>
            <a:spLocks noGrp="1"/>
          </p:cNvSpPr>
          <p:nvPr>
            <p:ph type="ctrTitle"/>
          </p:nvPr>
        </p:nvSpPr>
        <p:spPr>
          <a:xfrm>
            <a:off x="1182453" y="2277520"/>
            <a:ext cx="9827094" cy="2590800"/>
          </a:xfrm>
        </p:spPr>
        <p:txBody>
          <a:bodyPr/>
          <a:lstStyle/>
          <a:p>
            <a:r>
              <a:rPr lang="en-GB" sz="3200" dirty="0">
                <a:solidFill>
                  <a:srgbClr val="44546A"/>
                </a:solidFill>
                <a:effectLst/>
                <a:latin typeface="Times New Roman" panose="02020603050405020304" pitchFamily="18" charset="0"/>
                <a:ea typeface="Calibri" panose="020F0502020204030204" pitchFamily="34" charset="0"/>
                <a:cs typeface="Calibri" panose="020F0502020204030204" pitchFamily="34" charset="0"/>
              </a:rPr>
              <a:t>OBJECT  TRACKING USING  COLOR  FEATURE  FRAME </a:t>
            </a:r>
            <a:r>
              <a:rPr lang="en-US" sz="3200" dirty="0">
                <a:solidFill>
                  <a:srgbClr val="000000"/>
                </a:solidFill>
                <a:latin typeface="Times New Roman" panose="02020603050405020304" pitchFamily="18" charset="0"/>
                <a:ea typeface="Calibri" panose="020F0502020204030204" pitchFamily="34" charset="0"/>
                <a:cs typeface="Calibri" panose="020F0502020204030204" pitchFamily="34" charset="0"/>
              </a:rPr>
              <a:t> </a:t>
            </a:r>
            <a:r>
              <a:rPr lang="en-GB" sz="3200" dirty="0">
                <a:solidFill>
                  <a:srgbClr val="44546A"/>
                </a:solidFill>
                <a:effectLst/>
                <a:latin typeface="Times New Roman" panose="02020603050405020304" pitchFamily="18" charset="0"/>
                <a:ea typeface="Calibri" panose="020F0502020204030204" pitchFamily="34" charset="0"/>
                <a:cs typeface="Calibri" panose="020F0502020204030204" pitchFamily="34" charset="0"/>
              </a:rPr>
              <a:t>DIFFERENCING  and ANALYSIS</a:t>
            </a:r>
            <a:br>
              <a:rPr lang="en-US" sz="32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br>
            <a:br>
              <a:rPr lang="en-US" sz="32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br>
            <a:br>
              <a:rPr lang="en-US" sz="32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br>
            <a:endParaRPr lang="en-US" sz="2800" dirty="0"/>
          </a:p>
        </p:txBody>
      </p:sp>
      <p:sp>
        <p:nvSpPr>
          <p:cNvPr id="3" name="Subtitle 2">
            <a:extLst>
              <a:ext uri="{FF2B5EF4-FFF2-40B4-BE49-F238E27FC236}">
                <a16:creationId xmlns:a16="http://schemas.microsoft.com/office/drawing/2014/main" id="{5279BC13-099F-4CC5-A85A-63237B899ADA}"/>
              </a:ext>
            </a:extLst>
          </p:cNvPr>
          <p:cNvSpPr>
            <a:spLocks noGrp="1"/>
          </p:cNvSpPr>
          <p:nvPr>
            <p:ph type="subTitle" idx="1"/>
          </p:nvPr>
        </p:nvSpPr>
        <p:spPr>
          <a:xfrm>
            <a:off x="1298108" y="3344320"/>
            <a:ext cx="9070848" cy="457201"/>
          </a:xfrm>
        </p:spPr>
        <p:txBody>
          <a:bodyPr>
            <a:normAutofit/>
          </a:bodyPr>
          <a:lstStyle/>
          <a:p>
            <a:r>
              <a:rPr lang="en-US" sz="2400" b="1" i="0" dirty="0">
                <a:solidFill>
                  <a:schemeClr val="accent2">
                    <a:lumMod val="75000"/>
                  </a:schemeClr>
                </a:solidFill>
                <a:effectLst/>
                <a:latin typeface="Arial" panose="020B0604020202020204" pitchFamily="34" charset="0"/>
                <a:ea typeface="Adobe Ming Std L" panose="02020300000000000000" pitchFamily="18" charset="-128"/>
                <a:cs typeface="Arial" panose="020B0604020202020204" pitchFamily="34" charset="0"/>
              </a:rPr>
              <a:t>Image Processing (MSE4631)</a:t>
            </a:r>
          </a:p>
          <a:p>
            <a:endParaRPr lang="en-US" sz="1800" dirty="0">
              <a:solidFill>
                <a:schemeClr val="accent2">
                  <a:lumMod val="75000"/>
                </a:schemeClr>
              </a:solidFill>
            </a:endParaRPr>
          </a:p>
        </p:txBody>
      </p:sp>
      <p:pic>
        <p:nvPicPr>
          <p:cNvPr id="4" name="Picture 3" descr="Text&#10;&#10;Description automatically generated">
            <a:extLst>
              <a:ext uri="{FF2B5EF4-FFF2-40B4-BE49-F238E27FC236}">
                <a16:creationId xmlns:a16="http://schemas.microsoft.com/office/drawing/2014/main" id="{44CFA54E-81C1-4DAC-92C9-9A7381BAA3BA}"/>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298108" y="1261570"/>
            <a:ext cx="4015134" cy="1204539"/>
          </a:xfrm>
          <a:prstGeom prst="rect">
            <a:avLst/>
          </a:prstGeom>
        </p:spPr>
      </p:pic>
      <p:pic>
        <p:nvPicPr>
          <p:cNvPr id="7" name="Picture 6">
            <a:extLst>
              <a:ext uri="{FF2B5EF4-FFF2-40B4-BE49-F238E27FC236}">
                <a16:creationId xmlns:a16="http://schemas.microsoft.com/office/drawing/2014/main" id="{C715A6D9-1527-4A12-ADF9-D2B471C9DB51}"/>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7730835" y="1178440"/>
            <a:ext cx="2133600" cy="1280160"/>
          </a:xfrm>
          <a:prstGeom prst="rect">
            <a:avLst/>
          </a:prstGeom>
        </p:spPr>
      </p:pic>
      <p:sp>
        <p:nvSpPr>
          <p:cNvPr id="8" name="Subtitle 2">
            <a:extLst>
              <a:ext uri="{FF2B5EF4-FFF2-40B4-BE49-F238E27FC236}">
                <a16:creationId xmlns:a16="http://schemas.microsoft.com/office/drawing/2014/main" id="{2AF40985-C985-48CC-AED9-04D7DC7E6841}"/>
              </a:ext>
            </a:extLst>
          </p:cNvPr>
          <p:cNvSpPr txBox="1">
            <a:spLocks/>
          </p:cNvSpPr>
          <p:nvPr/>
        </p:nvSpPr>
        <p:spPr>
          <a:xfrm>
            <a:off x="1560576" y="3801521"/>
            <a:ext cx="3925824" cy="1380079"/>
          </a:xfrm>
          <a:prstGeom prst="rect">
            <a:avLst/>
          </a:prstGeom>
        </p:spPr>
        <p:txBody>
          <a:bodyPr vert="horz" lIns="91440" tIns="45720" rIns="91440" bIns="45720" rtlCol="0">
            <a:normAutofit lnSpcReduction="10000"/>
          </a:bodyPr>
          <a:lstStyle>
            <a:lvl1pPr marL="0" indent="0" algn="ctr" defTabSz="914400" rtl="0" eaLnBrk="1" latinLnBrk="0" hangingPunct="1">
              <a:lnSpc>
                <a:spcPct val="100000"/>
              </a:lnSpc>
              <a:spcBef>
                <a:spcPts val="0"/>
              </a:spcBef>
              <a:spcAft>
                <a:spcPts val="0"/>
              </a:spcAft>
              <a:buClr>
                <a:schemeClr val="tx1">
                  <a:lumMod val="85000"/>
                  <a:lumOff val="15000"/>
                </a:schemeClr>
              </a:buClr>
              <a:buFont typeface="Garamond" pitchFamily="18" charset="0"/>
              <a:buNone/>
              <a:defRPr sz="1600" kern="1200" spc="80" baseline="0">
                <a:solidFill>
                  <a:schemeClr val="tx1"/>
                </a:solidFill>
                <a:latin typeface="+mn-lt"/>
                <a:ea typeface="+mn-ea"/>
                <a:cs typeface="+mn-cs"/>
              </a:defRPr>
            </a:lvl1pPr>
            <a:lvl2pPr marL="4572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2pPr>
            <a:lvl3pPr marL="9144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3pPr>
            <a:lvl4pPr marL="13716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4pPr>
            <a:lvl5pPr marL="18288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5pPr>
            <a:lvl6pPr marL="22860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8pPr>
            <a:lvl9pPr marL="36576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9pPr>
          </a:lstStyle>
          <a:p>
            <a:pPr algn="l">
              <a:lnSpc>
                <a:spcPct val="170000"/>
              </a:lnSpc>
            </a:pPr>
            <a:r>
              <a:rPr lang="en-US" sz="1800" b="1" dirty="0">
                <a:solidFill>
                  <a:schemeClr val="accent2">
                    <a:lumMod val="75000"/>
                  </a:schemeClr>
                </a:solidFill>
              </a:rPr>
              <a:t>Team Members </a:t>
            </a:r>
          </a:p>
          <a:p>
            <a:pPr algn="l"/>
            <a:r>
              <a:rPr lang="en-US" sz="1800" dirty="0">
                <a:solidFill>
                  <a:schemeClr val="accent2">
                    <a:lumMod val="75000"/>
                  </a:schemeClr>
                </a:solidFill>
              </a:rPr>
              <a:t>-Dima </a:t>
            </a:r>
            <a:r>
              <a:rPr lang="en-US" sz="1800" dirty="0" err="1">
                <a:solidFill>
                  <a:schemeClr val="accent2">
                    <a:lumMod val="75000"/>
                  </a:schemeClr>
                </a:solidFill>
              </a:rPr>
              <a:t>Abdelhakim</a:t>
            </a:r>
            <a:r>
              <a:rPr lang="en-US" sz="1800" dirty="0">
                <a:solidFill>
                  <a:schemeClr val="accent2">
                    <a:lumMod val="75000"/>
                  </a:schemeClr>
                </a:solidFill>
              </a:rPr>
              <a:t>     -182717</a:t>
            </a:r>
          </a:p>
          <a:p>
            <a:pPr algn="l"/>
            <a:r>
              <a:rPr lang="en-US" sz="1800" dirty="0">
                <a:solidFill>
                  <a:schemeClr val="accent2">
                    <a:lumMod val="75000"/>
                  </a:schemeClr>
                </a:solidFill>
              </a:rPr>
              <a:t>-Sara Hesham             -180103</a:t>
            </a:r>
          </a:p>
          <a:p>
            <a:pPr algn="l"/>
            <a:r>
              <a:rPr lang="en-US" sz="1800" dirty="0">
                <a:solidFill>
                  <a:schemeClr val="accent2">
                    <a:lumMod val="75000"/>
                  </a:schemeClr>
                </a:solidFill>
              </a:rPr>
              <a:t>-Yahia Emad               -183861</a:t>
            </a:r>
          </a:p>
        </p:txBody>
      </p:sp>
      <p:sp>
        <p:nvSpPr>
          <p:cNvPr id="9" name="Subtitle 2">
            <a:extLst>
              <a:ext uri="{FF2B5EF4-FFF2-40B4-BE49-F238E27FC236}">
                <a16:creationId xmlns:a16="http://schemas.microsoft.com/office/drawing/2014/main" id="{CC88924F-C85B-492D-9489-4BC9F5F1623C}"/>
              </a:ext>
            </a:extLst>
          </p:cNvPr>
          <p:cNvSpPr txBox="1">
            <a:spLocks/>
          </p:cNvSpPr>
          <p:nvPr/>
        </p:nvSpPr>
        <p:spPr>
          <a:xfrm>
            <a:off x="6107744" y="4174332"/>
            <a:ext cx="3925824" cy="1010800"/>
          </a:xfrm>
          <a:prstGeom prst="rect">
            <a:avLst/>
          </a:prstGeom>
        </p:spPr>
        <p:txBody>
          <a:bodyPr vert="horz" lIns="91440" tIns="45720" rIns="91440" bIns="45720" rtlCol="0">
            <a:normAutofit/>
          </a:bodyPr>
          <a:lstStyle>
            <a:lvl1pPr marL="0" indent="0" algn="ctr" defTabSz="914400" rtl="0" eaLnBrk="1" latinLnBrk="0" hangingPunct="1">
              <a:lnSpc>
                <a:spcPct val="100000"/>
              </a:lnSpc>
              <a:spcBef>
                <a:spcPts val="0"/>
              </a:spcBef>
              <a:spcAft>
                <a:spcPts val="0"/>
              </a:spcAft>
              <a:buClr>
                <a:schemeClr val="tx1">
                  <a:lumMod val="85000"/>
                  <a:lumOff val="15000"/>
                </a:schemeClr>
              </a:buClr>
              <a:buFont typeface="Garamond" pitchFamily="18" charset="0"/>
              <a:buNone/>
              <a:defRPr sz="1600" kern="1200" spc="80" baseline="0">
                <a:solidFill>
                  <a:schemeClr val="tx1"/>
                </a:solidFill>
                <a:latin typeface="+mn-lt"/>
                <a:ea typeface="+mn-ea"/>
                <a:cs typeface="+mn-cs"/>
              </a:defRPr>
            </a:lvl1pPr>
            <a:lvl2pPr marL="4572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2pPr>
            <a:lvl3pPr marL="9144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3pPr>
            <a:lvl4pPr marL="13716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4pPr>
            <a:lvl5pPr marL="18288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5pPr>
            <a:lvl6pPr marL="22860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8pPr>
            <a:lvl9pPr marL="36576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9pPr>
          </a:lstStyle>
          <a:p>
            <a:pPr algn="l"/>
            <a:r>
              <a:rPr lang="en-US" sz="1800" b="1" dirty="0">
                <a:solidFill>
                  <a:schemeClr val="accent2">
                    <a:lumMod val="75000"/>
                  </a:schemeClr>
                </a:solidFill>
              </a:rPr>
              <a:t>Instructor </a:t>
            </a:r>
            <a:endParaRPr lang="en-US" sz="1800" b="1" dirty="0">
              <a:solidFill>
                <a:schemeClr val="accent2">
                  <a:lumMod val="75000"/>
                </a:schemeClr>
              </a:solidFill>
              <a:latin typeface="+mn-lt"/>
            </a:endParaRPr>
          </a:p>
          <a:p>
            <a:pPr algn="l"/>
            <a:r>
              <a:rPr lang="en-US" sz="1800" dirty="0" err="1">
                <a:solidFill>
                  <a:schemeClr val="accent2">
                    <a:lumMod val="75000"/>
                  </a:schemeClr>
                </a:solidFill>
                <a:latin typeface="+mn-lt"/>
              </a:rPr>
              <a:t>Dr.Tarek</a:t>
            </a:r>
            <a:r>
              <a:rPr lang="en-US" sz="1800" dirty="0">
                <a:solidFill>
                  <a:schemeClr val="accent2">
                    <a:lumMod val="75000"/>
                  </a:schemeClr>
                </a:solidFill>
                <a:latin typeface="+mn-lt"/>
              </a:rPr>
              <a:t> </a:t>
            </a:r>
            <a:r>
              <a:rPr lang="en-US" sz="1800" dirty="0" err="1">
                <a:solidFill>
                  <a:schemeClr val="accent2">
                    <a:lumMod val="75000"/>
                  </a:schemeClr>
                </a:solidFill>
                <a:latin typeface="+mn-lt"/>
              </a:rPr>
              <a:t>Ghoneimy</a:t>
            </a:r>
            <a:endParaRPr lang="en-US" sz="1800" dirty="0">
              <a:solidFill>
                <a:schemeClr val="accent2">
                  <a:lumMod val="75000"/>
                </a:schemeClr>
              </a:solidFill>
            </a:endParaRPr>
          </a:p>
        </p:txBody>
      </p:sp>
      <p:cxnSp>
        <p:nvCxnSpPr>
          <p:cNvPr id="11" name="Straight Connector 10">
            <a:extLst>
              <a:ext uri="{FF2B5EF4-FFF2-40B4-BE49-F238E27FC236}">
                <a16:creationId xmlns:a16="http://schemas.microsoft.com/office/drawing/2014/main" id="{EDD59634-CBC4-4537-9551-A22F563FEAD5}"/>
              </a:ext>
            </a:extLst>
          </p:cNvPr>
          <p:cNvCxnSpPr/>
          <p:nvPr/>
        </p:nvCxnSpPr>
        <p:spPr>
          <a:xfrm>
            <a:off x="5748868" y="3976255"/>
            <a:ext cx="0" cy="1205345"/>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38771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2E7C1-002F-4260-8952-1BB9B2001D2F}"/>
              </a:ext>
            </a:extLst>
          </p:cNvPr>
          <p:cNvSpPr>
            <a:spLocks noGrp="1"/>
          </p:cNvSpPr>
          <p:nvPr>
            <p:ph type="title"/>
          </p:nvPr>
        </p:nvSpPr>
        <p:spPr>
          <a:xfrm>
            <a:off x="250874" y="137160"/>
            <a:ext cx="10058400" cy="1371600"/>
          </a:xfrm>
        </p:spPr>
        <p:txBody>
          <a:bodyPr>
            <a:normAutofit/>
          </a:bodyPr>
          <a:lstStyle/>
          <a:p>
            <a:r>
              <a:rPr lang="en-US" sz="44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Histogram Equalization</a:t>
            </a:r>
            <a:endParaRPr lang="en-US" sz="9600" dirty="0"/>
          </a:p>
        </p:txBody>
      </p:sp>
      <p:sp>
        <p:nvSpPr>
          <p:cNvPr id="3" name="Content Placeholder 2">
            <a:extLst>
              <a:ext uri="{FF2B5EF4-FFF2-40B4-BE49-F238E27FC236}">
                <a16:creationId xmlns:a16="http://schemas.microsoft.com/office/drawing/2014/main" id="{956C829D-0798-4B77-AF17-F795A77296C3}"/>
              </a:ext>
            </a:extLst>
          </p:cNvPr>
          <p:cNvSpPr>
            <a:spLocks noGrp="1"/>
          </p:cNvSpPr>
          <p:nvPr>
            <p:ph idx="1"/>
          </p:nvPr>
        </p:nvSpPr>
        <p:spPr>
          <a:xfrm>
            <a:off x="475956" y="1244991"/>
            <a:ext cx="11326837" cy="752621"/>
          </a:xfrm>
        </p:spPr>
        <p:txBody>
          <a:bodyPr/>
          <a:lstStyle/>
          <a:p>
            <a:pPr marL="0" indent="0" algn="just">
              <a:lnSpc>
                <a:spcPct val="150000"/>
              </a:lnSpc>
              <a:buNone/>
            </a:pPr>
            <a:r>
              <a:rPr lang="en-US" sz="18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To do the equalization, process some parameters are first created to store the calculated values needed for the process. </a:t>
            </a:r>
          </a:p>
          <a:p>
            <a:pPr marL="0" indent="0" algn="just">
              <a:lnSpc>
                <a:spcPct val="150000"/>
              </a:lnSpc>
              <a:buNone/>
            </a:pPr>
            <a:endParaRPr lang="en-US" dirty="0"/>
          </a:p>
        </p:txBody>
      </p:sp>
      <p:sp>
        <p:nvSpPr>
          <p:cNvPr id="4" name="Rectangle 2">
            <a:extLst>
              <a:ext uri="{FF2B5EF4-FFF2-40B4-BE49-F238E27FC236}">
                <a16:creationId xmlns:a16="http://schemas.microsoft.com/office/drawing/2014/main" id="{1BEF94EA-F4CD-48A2-A30E-0C4739E1BE8D}"/>
              </a:ext>
            </a:extLst>
          </p:cNvPr>
          <p:cNvSpPr>
            <a:spLocks noChangeArrowheads="1"/>
          </p:cNvSpPr>
          <p:nvPr/>
        </p:nvSpPr>
        <p:spPr bwMode="auto">
          <a:xfrm flipV="1">
            <a:off x="815927" y="3177149"/>
            <a:ext cx="1569504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5" name="Object 4">
            <a:extLst>
              <a:ext uri="{FF2B5EF4-FFF2-40B4-BE49-F238E27FC236}">
                <a16:creationId xmlns:a16="http://schemas.microsoft.com/office/drawing/2014/main" id="{79AB8A00-FBFF-424B-917B-BEE446363A23}"/>
              </a:ext>
            </a:extLst>
          </p:cNvPr>
          <p:cNvGraphicFramePr>
            <a:graphicFrameLocks noChangeAspect="1"/>
          </p:cNvGraphicFramePr>
          <p:nvPr>
            <p:extLst>
              <p:ext uri="{D42A27DB-BD31-4B8C-83A1-F6EECF244321}">
                <p14:modId xmlns:p14="http://schemas.microsoft.com/office/powerpoint/2010/main" val="911622547"/>
              </p:ext>
            </p:extLst>
          </p:nvPr>
        </p:nvGraphicFramePr>
        <p:xfrm>
          <a:off x="341880" y="2427424"/>
          <a:ext cx="5243002" cy="5008081"/>
        </p:xfrm>
        <a:graphic>
          <a:graphicData uri="http://schemas.openxmlformats.org/presentationml/2006/ole">
            <mc:AlternateContent xmlns:mc="http://schemas.openxmlformats.org/markup-compatibility/2006">
              <mc:Choice xmlns:v="urn:schemas-microsoft-com:vml" Requires="v">
                <p:oleObj name="Document" r:id="rId2" imgW="5943600" imgH="5686560" progId="Word.OpenDocumentText.12">
                  <p:embed/>
                </p:oleObj>
              </mc:Choice>
              <mc:Fallback>
                <p:oleObj name="Document" r:id="rId2" imgW="5943600" imgH="5686560" progId="Word.OpenDocumentText.12">
                  <p:embed/>
                  <p:pic>
                    <p:nvPicPr>
                      <p:cNvPr id="0" name="Object 1"/>
                      <p:cNvPicPr>
                        <a:picLocks noChangeAspect="1" noChangeArrowheads="1"/>
                      </p:cNvPicPr>
                      <p:nvPr/>
                    </p:nvPicPr>
                    <p:blipFill>
                      <a:blip r:embed="rId3"/>
                      <a:srcRect r="20633" b="7706"/>
                      <a:stretch>
                        <a:fillRect/>
                      </a:stretch>
                    </p:blipFill>
                    <p:spPr bwMode="auto">
                      <a:xfrm>
                        <a:off x="341880" y="2427424"/>
                        <a:ext cx="5243002" cy="5008081"/>
                      </a:xfrm>
                      <a:prstGeom prst="rect">
                        <a:avLst/>
                      </a:prstGeom>
                      <a:noFill/>
                    </p:spPr>
                  </p:pic>
                </p:oleObj>
              </mc:Fallback>
            </mc:AlternateContent>
          </a:graphicData>
        </a:graphic>
      </p:graphicFrame>
      <p:sp>
        <p:nvSpPr>
          <p:cNvPr id="6" name="TextBox 5">
            <a:extLst>
              <a:ext uri="{FF2B5EF4-FFF2-40B4-BE49-F238E27FC236}">
                <a16:creationId xmlns:a16="http://schemas.microsoft.com/office/drawing/2014/main" id="{5F53BC69-6001-46B6-8DD4-57328BB17585}"/>
              </a:ext>
            </a:extLst>
          </p:cNvPr>
          <p:cNvSpPr txBox="1"/>
          <p:nvPr/>
        </p:nvSpPr>
        <p:spPr>
          <a:xfrm>
            <a:off x="5659828" y="2427424"/>
            <a:ext cx="5388095" cy="2287742"/>
          </a:xfrm>
          <a:prstGeom prst="rect">
            <a:avLst/>
          </a:prstGeom>
          <a:noFill/>
        </p:spPr>
        <p:txBody>
          <a:bodyPr wrap="square" rtlCol="0">
            <a:spAutoFit/>
          </a:bodyPr>
          <a:lstStyle/>
          <a:p>
            <a:pPr marL="0" marR="0">
              <a:lnSpc>
                <a:spcPct val="102000"/>
              </a:lnSpc>
              <a:spcBef>
                <a:spcPts val="0"/>
              </a:spcBef>
              <a:spcAft>
                <a:spcPts val="0"/>
              </a:spcAft>
            </a:pPr>
            <a:r>
              <a:rPr lang="en-GB" sz="14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a:t>
            </a:r>
            <a:r>
              <a:rPr lang="en-GB" sz="1400" dirty="0">
                <a:solidFill>
                  <a:srgbClr val="228B22"/>
                </a:solidFill>
                <a:effectLst/>
                <a:latin typeface="Courier New" panose="02070309020205020404" pitchFamily="49" charset="0"/>
                <a:ea typeface="Calibri" panose="020F0502020204030204" pitchFamily="34" charset="0"/>
                <a:cs typeface="Arial" panose="020B0604020202020204" pitchFamily="34" charset="0"/>
              </a:rPr>
              <a:t>%%Applying new histogram to the image</a:t>
            </a:r>
            <a:endParaRPr lang="en-US" sz="14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2000"/>
              </a:lnSpc>
              <a:spcBef>
                <a:spcPts val="0"/>
              </a:spcBef>
              <a:spcAft>
                <a:spcPts val="0"/>
              </a:spcAft>
            </a:pPr>
            <a:r>
              <a:rPr lang="en-GB" sz="14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HE_CF=uint8(GS_CF);</a:t>
            </a:r>
            <a:endParaRPr lang="en-US" sz="14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2000"/>
              </a:lnSpc>
              <a:spcBef>
                <a:spcPts val="0"/>
              </a:spcBef>
              <a:spcAft>
                <a:spcPts val="0"/>
              </a:spcAft>
            </a:pPr>
            <a:r>
              <a:rPr lang="en-GB" sz="14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a:t>
            </a:r>
            <a:r>
              <a:rPr lang="en-GB" sz="1400" dirty="0">
                <a:solidFill>
                  <a:srgbClr val="0000FF"/>
                </a:solidFill>
                <a:effectLst/>
                <a:latin typeface="Courier New" panose="02070309020205020404" pitchFamily="49" charset="0"/>
                <a:ea typeface="Calibri" panose="020F0502020204030204" pitchFamily="34" charset="0"/>
                <a:cs typeface="Arial" panose="020B0604020202020204" pitchFamily="34" charset="0"/>
              </a:rPr>
              <a:t>for</a:t>
            </a:r>
            <a:r>
              <a:rPr lang="en-GB" sz="14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a:t>
            </a:r>
            <a:r>
              <a:rPr lang="en-GB" sz="1400" dirty="0" err="1">
                <a:solidFill>
                  <a:srgbClr val="000000"/>
                </a:solidFill>
                <a:effectLst/>
                <a:latin typeface="Courier New" panose="02070309020205020404" pitchFamily="49" charset="0"/>
                <a:ea typeface="Calibri" panose="020F0502020204030204" pitchFamily="34" charset="0"/>
                <a:cs typeface="Arial" panose="020B0604020202020204" pitchFamily="34" charset="0"/>
              </a:rPr>
              <a:t>i</a:t>
            </a:r>
            <a:r>
              <a:rPr lang="en-GB" sz="14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=1:Size(1)</a:t>
            </a:r>
            <a:endParaRPr lang="en-US" sz="14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2000"/>
              </a:lnSpc>
              <a:spcBef>
                <a:spcPts val="0"/>
              </a:spcBef>
              <a:spcAft>
                <a:spcPts val="0"/>
              </a:spcAft>
            </a:pPr>
            <a:r>
              <a:rPr lang="en-GB" sz="14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a:t>
            </a:r>
            <a:r>
              <a:rPr lang="en-GB" sz="1400" dirty="0">
                <a:solidFill>
                  <a:srgbClr val="0000FF"/>
                </a:solidFill>
                <a:effectLst/>
                <a:latin typeface="Courier New" panose="02070309020205020404" pitchFamily="49" charset="0"/>
                <a:ea typeface="Calibri" panose="020F0502020204030204" pitchFamily="34" charset="0"/>
                <a:cs typeface="Arial" panose="020B0604020202020204" pitchFamily="34" charset="0"/>
              </a:rPr>
              <a:t>for</a:t>
            </a:r>
            <a:r>
              <a:rPr lang="en-GB" sz="14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j=1:Size(2)</a:t>
            </a:r>
            <a:endParaRPr lang="en-US" sz="14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2000"/>
              </a:lnSpc>
              <a:spcBef>
                <a:spcPts val="0"/>
              </a:spcBef>
              <a:spcAft>
                <a:spcPts val="0"/>
              </a:spcAft>
            </a:pPr>
            <a:r>
              <a:rPr lang="en-GB" sz="14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HE_CF(</a:t>
            </a:r>
            <a:r>
              <a:rPr lang="en-GB" sz="1400" dirty="0" err="1">
                <a:solidFill>
                  <a:srgbClr val="000000"/>
                </a:solidFill>
                <a:effectLst/>
                <a:latin typeface="Courier New" panose="02070309020205020404" pitchFamily="49" charset="0"/>
                <a:ea typeface="Calibri" panose="020F0502020204030204" pitchFamily="34" charset="0"/>
                <a:cs typeface="Arial" panose="020B0604020202020204" pitchFamily="34" charset="0"/>
              </a:rPr>
              <a:t>i,j</a:t>
            </a:r>
            <a:r>
              <a:rPr lang="en-GB" sz="14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)=output(GS_CF(</a:t>
            </a:r>
            <a:r>
              <a:rPr lang="en-GB" sz="1400" dirty="0" err="1">
                <a:solidFill>
                  <a:srgbClr val="000000"/>
                </a:solidFill>
                <a:effectLst/>
                <a:latin typeface="Courier New" panose="02070309020205020404" pitchFamily="49" charset="0"/>
                <a:ea typeface="Calibri" panose="020F0502020204030204" pitchFamily="34" charset="0"/>
                <a:cs typeface="Arial" panose="020B0604020202020204" pitchFamily="34" charset="0"/>
              </a:rPr>
              <a:t>i,j</a:t>
            </a:r>
            <a:r>
              <a:rPr lang="en-GB" sz="14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)+1);</a:t>
            </a:r>
            <a:endParaRPr lang="en-US" sz="14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2000"/>
              </a:lnSpc>
              <a:spcBef>
                <a:spcPts val="0"/>
              </a:spcBef>
              <a:spcAft>
                <a:spcPts val="0"/>
              </a:spcAft>
            </a:pPr>
            <a:r>
              <a:rPr lang="en-GB" sz="14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a:t>
            </a:r>
            <a:r>
              <a:rPr lang="en-GB" sz="1400" dirty="0">
                <a:solidFill>
                  <a:srgbClr val="0000FF"/>
                </a:solidFill>
                <a:effectLst/>
                <a:latin typeface="Courier New" panose="02070309020205020404" pitchFamily="49" charset="0"/>
                <a:ea typeface="Calibri" panose="020F0502020204030204" pitchFamily="34" charset="0"/>
                <a:cs typeface="Arial" panose="020B0604020202020204" pitchFamily="34" charset="0"/>
              </a:rPr>
              <a:t>end</a:t>
            </a:r>
            <a:endParaRPr lang="en-US" sz="14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2000"/>
              </a:lnSpc>
              <a:spcBef>
                <a:spcPts val="0"/>
              </a:spcBef>
              <a:spcAft>
                <a:spcPts val="0"/>
              </a:spcAft>
            </a:pPr>
            <a:r>
              <a:rPr lang="en-GB" sz="14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a:t>
            </a:r>
            <a:r>
              <a:rPr lang="en-GB" sz="1400" dirty="0">
                <a:solidFill>
                  <a:srgbClr val="0000FF"/>
                </a:solidFill>
                <a:effectLst/>
                <a:latin typeface="Courier New" panose="02070309020205020404" pitchFamily="49" charset="0"/>
                <a:ea typeface="Calibri" panose="020F0502020204030204" pitchFamily="34" charset="0"/>
                <a:cs typeface="Arial" panose="020B0604020202020204" pitchFamily="34" charset="0"/>
              </a:rPr>
              <a:t>end</a:t>
            </a:r>
            <a:endParaRPr lang="en-US" sz="14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2000"/>
              </a:lnSpc>
              <a:spcBef>
                <a:spcPts val="0"/>
              </a:spcBef>
              <a:spcAft>
                <a:spcPts val="0"/>
              </a:spcAft>
            </a:pPr>
            <a:r>
              <a:rPr lang="en-GB" sz="14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a:t>
            </a:r>
            <a:r>
              <a:rPr lang="en-GB" sz="1400" dirty="0">
                <a:solidFill>
                  <a:srgbClr val="228B22"/>
                </a:solidFill>
                <a:effectLst/>
                <a:latin typeface="Courier New" panose="02070309020205020404" pitchFamily="49" charset="0"/>
                <a:ea typeface="Calibri" panose="020F0502020204030204" pitchFamily="34" charset="0"/>
                <a:cs typeface="Arial" panose="020B0604020202020204" pitchFamily="34" charset="0"/>
              </a:rPr>
              <a:t>%%</a:t>
            </a:r>
            <a:r>
              <a:rPr lang="en-GB" sz="1400" dirty="0" err="1">
                <a:solidFill>
                  <a:srgbClr val="228B22"/>
                </a:solidFill>
                <a:effectLst/>
                <a:latin typeface="Courier New" panose="02070309020205020404" pitchFamily="49" charset="0"/>
                <a:ea typeface="Calibri" panose="020F0502020204030204" pitchFamily="34" charset="0"/>
                <a:cs typeface="Arial" panose="020B0604020202020204" pitchFamily="34" charset="0"/>
              </a:rPr>
              <a:t>imshow</a:t>
            </a:r>
            <a:r>
              <a:rPr lang="en-GB" sz="1400" dirty="0">
                <a:solidFill>
                  <a:srgbClr val="228B22"/>
                </a:solidFill>
                <a:effectLst/>
                <a:latin typeface="Courier New" panose="02070309020205020404" pitchFamily="49" charset="0"/>
                <a:ea typeface="Calibri" panose="020F0502020204030204" pitchFamily="34" charset="0"/>
                <a:cs typeface="Arial" panose="020B0604020202020204" pitchFamily="34" charset="0"/>
              </a:rPr>
              <a:t>(HE_CF)</a:t>
            </a:r>
            <a:endParaRPr lang="en-US" sz="14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2000"/>
              </a:lnSpc>
              <a:spcBef>
                <a:spcPts val="0"/>
              </a:spcBef>
              <a:spcAft>
                <a:spcPts val="0"/>
              </a:spcAft>
            </a:pPr>
            <a:r>
              <a:rPr lang="en-GB" sz="14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a:t>
            </a:r>
            <a:r>
              <a:rPr lang="en-GB" sz="1400" dirty="0" err="1">
                <a:solidFill>
                  <a:srgbClr val="000000"/>
                </a:solidFill>
                <a:effectLst/>
                <a:latin typeface="Courier New" panose="02070309020205020404" pitchFamily="49" charset="0"/>
                <a:ea typeface="Calibri" panose="020F0502020204030204" pitchFamily="34" charset="0"/>
                <a:cs typeface="Arial" panose="020B0604020202020204" pitchFamily="34" charset="0"/>
              </a:rPr>
              <a:t>figure,plot</a:t>
            </a:r>
            <a:r>
              <a:rPr lang="en-GB" sz="14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(output); title(</a:t>
            </a:r>
            <a:r>
              <a:rPr lang="en-GB" sz="1400" dirty="0">
                <a:solidFill>
                  <a:srgbClr val="A020F0"/>
                </a:solidFill>
                <a:effectLst/>
                <a:latin typeface="Courier New" panose="02070309020205020404" pitchFamily="49" charset="0"/>
                <a:ea typeface="Calibri" panose="020F0502020204030204" pitchFamily="34" charset="0"/>
                <a:cs typeface="Arial" panose="020B0604020202020204" pitchFamily="34" charset="0"/>
              </a:rPr>
              <a:t>'Histogram'</a:t>
            </a:r>
            <a:r>
              <a:rPr lang="en-GB" sz="14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a:t>
            </a:r>
            <a:endParaRPr lang="en-US" sz="14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2000"/>
              </a:lnSpc>
              <a:spcBef>
                <a:spcPts val="0"/>
              </a:spcBef>
              <a:spcAft>
                <a:spcPts val="0"/>
              </a:spcAft>
            </a:pPr>
            <a:r>
              <a:rPr lang="en-GB" sz="1400" dirty="0">
                <a:effectLst/>
                <a:latin typeface="Courier New" panose="02070309020205020404" pitchFamily="49" charset="0"/>
                <a:ea typeface="Calibri" panose="020F0502020204030204" pitchFamily="34" charset="0"/>
                <a:cs typeface="Arial" panose="020B0604020202020204" pitchFamily="34" charset="0"/>
              </a:rPr>
              <a:t> </a:t>
            </a:r>
            <a:endParaRPr lang="en-US" sz="1400" dirty="0"/>
          </a:p>
        </p:txBody>
      </p:sp>
      <p:cxnSp>
        <p:nvCxnSpPr>
          <p:cNvPr id="8" name="Straight Connector 7">
            <a:extLst>
              <a:ext uri="{FF2B5EF4-FFF2-40B4-BE49-F238E27FC236}">
                <a16:creationId xmlns:a16="http://schemas.microsoft.com/office/drawing/2014/main" id="{5A14AEA8-B6FB-41EE-879C-2147B331A91D}"/>
              </a:ext>
            </a:extLst>
          </p:cNvPr>
          <p:cNvCxnSpPr/>
          <p:nvPr/>
        </p:nvCxnSpPr>
        <p:spPr>
          <a:xfrm>
            <a:off x="5584882" y="2247983"/>
            <a:ext cx="0" cy="3918858"/>
          </a:xfrm>
          <a:prstGeom prst="line">
            <a:avLst/>
          </a:prstGeom>
          <a:ln w="28575">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C3681D93-334E-42B6-994F-A1A8A8A68AEB}"/>
              </a:ext>
            </a:extLst>
          </p:cNvPr>
          <p:cNvSpPr txBox="1"/>
          <p:nvPr/>
        </p:nvSpPr>
        <p:spPr>
          <a:xfrm>
            <a:off x="389207" y="1804956"/>
            <a:ext cx="4023360" cy="400110"/>
          </a:xfrm>
          <a:prstGeom prst="rect">
            <a:avLst/>
          </a:prstGeom>
          <a:noFill/>
        </p:spPr>
        <p:txBody>
          <a:bodyPr wrap="square" rtlCol="0">
            <a:spAutoFit/>
          </a:bodyPr>
          <a:lstStyle/>
          <a:p>
            <a:r>
              <a:rPr lang="en-US" sz="2000" b="1" dirty="0"/>
              <a:t>MATLAB Code : </a:t>
            </a:r>
          </a:p>
        </p:txBody>
      </p:sp>
      <p:sp>
        <p:nvSpPr>
          <p:cNvPr id="10" name="TextBox 9">
            <a:extLst>
              <a:ext uri="{FF2B5EF4-FFF2-40B4-BE49-F238E27FC236}">
                <a16:creationId xmlns:a16="http://schemas.microsoft.com/office/drawing/2014/main" id="{5DA2F382-D040-4439-9121-6C63797AC9B8}"/>
              </a:ext>
            </a:extLst>
          </p:cNvPr>
          <p:cNvSpPr txBox="1"/>
          <p:nvPr/>
        </p:nvSpPr>
        <p:spPr>
          <a:xfrm>
            <a:off x="6037944" y="1797557"/>
            <a:ext cx="4023360" cy="400110"/>
          </a:xfrm>
          <a:prstGeom prst="rect">
            <a:avLst/>
          </a:prstGeom>
          <a:noFill/>
        </p:spPr>
        <p:txBody>
          <a:bodyPr wrap="square" rtlCol="0">
            <a:spAutoFit/>
          </a:bodyPr>
          <a:lstStyle/>
          <a:p>
            <a:r>
              <a:rPr lang="en-US" sz="2000" b="1" dirty="0"/>
              <a:t>MATLAB Code : </a:t>
            </a:r>
          </a:p>
        </p:txBody>
      </p:sp>
    </p:spTree>
    <p:extLst>
      <p:ext uri="{BB962C8B-B14F-4D97-AF65-F5344CB8AC3E}">
        <p14:creationId xmlns:p14="http://schemas.microsoft.com/office/powerpoint/2010/main" val="18429561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16346-CBC2-4CB2-8834-54A91BAACE17}"/>
              </a:ext>
            </a:extLst>
          </p:cNvPr>
          <p:cNvSpPr>
            <a:spLocks noGrp="1"/>
          </p:cNvSpPr>
          <p:nvPr>
            <p:ph type="title"/>
          </p:nvPr>
        </p:nvSpPr>
        <p:spPr>
          <a:xfrm>
            <a:off x="574431" y="403443"/>
            <a:ext cx="10058400" cy="1371600"/>
          </a:xfrm>
        </p:spPr>
        <p:txBody>
          <a:bodyPr/>
          <a:lstStyle/>
          <a:p>
            <a:r>
              <a:rPr lang="en-US" sz="4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Histogram Equalization</a:t>
            </a:r>
            <a:endParaRPr lang="en-US" dirty="0"/>
          </a:p>
        </p:txBody>
      </p:sp>
      <p:pic>
        <p:nvPicPr>
          <p:cNvPr id="4" name="Content Placeholder 3">
            <a:extLst>
              <a:ext uri="{FF2B5EF4-FFF2-40B4-BE49-F238E27FC236}">
                <a16:creationId xmlns:a16="http://schemas.microsoft.com/office/drawing/2014/main" id="{601025DA-FF57-4C82-A2DD-1552735F1001}"/>
              </a:ext>
            </a:extLst>
          </p:cNvPr>
          <p:cNvPicPr>
            <a:picLocks noGrp="1"/>
          </p:cNvPicPr>
          <p:nvPr>
            <p:ph idx="1"/>
          </p:nvPr>
        </p:nvPicPr>
        <p:blipFill rotWithShape="1">
          <a:blip r:embed="rId2" cstate="email">
            <a:extLst>
              <a:ext uri="{28A0092B-C50C-407E-A947-70E740481C1C}">
                <a14:useLocalDpi xmlns:a14="http://schemas.microsoft.com/office/drawing/2010/main"/>
              </a:ext>
            </a:extLst>
          </a:blip>
          <a:srcRect l="13594" t="3538" r="14200" b="8637"/>
          <a:stretch/>
        </p:blipFill>
        <p:spPr bwMode="auto">
          <a:xfrm>
            <a:off x="7080981" y="2019030"/>
            <a:ext cx="2228092" cy="393223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2125EA4B-3F7A-48DB-A1DF-EB9CA49A1477}"/>
              </a:ext>
            </a:extLst>
          </p:cNvPr>
          <p:cNvPicPr/>
          <p:nvPr/>
        </p:nvPicPr>
        <p:blipFill rotWithShape="1">
          <a:blip r:embed="rId3" cstate="email">
            <a:extLst>
              <a:ext uri="{28A0092B-C50C-407E-A947-70E740481C1C}">
                <a14:useLocalDpi xmlns:a14="http://schemas.microsoft.com/office/drawing/2010/main"/>
              </a:ext>
            </a:extLst>
          </a:blip>
          <a:srcRect l="14350" t="3642" r="14200" b="8637"/>
          <a:stretch/>
        </p:blipFill>
        <p:spPr bwMode="auto">
          <a:xfrm>
            <a:off x="2157751" y="2019030"/>
            <a:ext cx="2228091" cy="393223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
        <p:nvSpPr>
          <p:cNvPr id="7" name="TextBox 6">
            <a:extLst>
              <a:ext uri="{FF2B5EF4-FFF2-40B4-BE49-F238E27FC236}">
                <a16:creationId xmlns:a16="http://schemas.microsoft.com/office/drawing/2014/main" id="{A068A0B2-C373-460A-9584-C5CA15E7963B}"/>
              </a:ext>
            </a:extLst>
          </p:cNvPr>
          <p:cNvSpPr txBox="1"/>
          <p:nvPr/>
        </p:nvSpPr>
        <p:spPr>
          <a:xfrm>
            <a:off x="7080981" y="6010587"/>
            <a:ext cx="2544262" cy="369332"/>
          </a:xfrm>
          <a:prstGeom prst="rect">
            <a:avLst/>
          </a:prstGeom>
          <a:noFill/>
        </p:spPr>
        <p:txBody>
          <a:bodyPr wrap="square">
            <a:spAutoFit/>
          </a:bodyPr>
          <a:lstStyle/>
          <a:p>
            <a:r>
              <a:rPr lang="en-US" sz="18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 Histogram Equalized </a:t>
            </a:r>
            <a:endParaRPr lang="en-US" dirty="0"/>
          </a:p>
        </p:txBody>
      </p:sp>
      <p:sp>
        <p:nvSpPr>
          <p:cNvPr id="9" name="TextBox 8">
            <a:extLst>
              <a:ext uri="{FF2B5EF4-FFF2-40B4-BE49-F238E27FC236}">
                <a16:creationId xmlns:a16="http://schemas.microsoft.com/office/drawing/2014/main" id="{3B4BA909-7413-4BEB-89DB-88035270CE43}"/>
              </a:ext>
            </a:extLst>
          </p:cNvPr>
          <p:cNvSpPr txBox="1"/>
          <p:nvPr/>
        </p:nvSpPr>
        <p:spPr>
          <a:xfrm>
            <a:off x="2796770" y="6010587"/>
            <a:ext cx="1589072" cy="369332"/>
          </a:xfrm>
          <a:prstGeom prst="rect">
            <a:avLst/>
          </a:prstGeom>
          <a:noFill/>
        </p:spPr>
        <p:txBody>
          <a:bodyPr wrap="square">
            <a:spAutoFit/>
          </a:bodyPr>
          <a:lstStyle/>
          <a:p>
            <a:r>
              <a:rPr lang="en-US" sz="18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Original </a:t>
            </a:r>
            <a:endParaRPr lang="en-US" dirty="0"/>
          </a:p>
        </p:txBody>
      </p:sp>
      <p:cxnSp>
        <p:nvCxnSpPr>
          <p:cNvPr id="11" name="Straight Arrow Connector 10">
            <a:extLst>
              <a:ext uri="{FF2B5EF4-FFF2-40B4-BE49-F238E27FC236}">
                <a16:creationId xmlns:a16="http://schemas.microsoft.com/office/drawing/2014/main" id="{6B809C68-ED8D-4820-9759-8B90C0F497F0}"/>
              </a:ext>
            </a:extLst>
          </p:cNvPr>
          <p:cNvCxnSpPr/>
          <p:nvPr/>
        </p:nvCxnSpPr>
        <p:spPr>
          <a:xfrm>
            <a:off x="4661095" y="3985148"/>
            <a:ext cx="2039816" cy="0"/>
          </a:xfrm>
          <a:prstGeom prst="straightConnector1">
            <a:avLst/>
          </a:prstGeom>
          <a:ln w="47625">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16846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DA5598-F1C6-4288-AFBC-E877DE79A9AB}"/>
              </a:ext>
            </a:extLst>
          </p:cNvPr>
          <p:cNvSpPr>
            <a:spLocks noGrp="1"/>
          </p:cNvSpPr>
          <p:nvPr>
            <p:ph type="title"/>
          </p:nvPr>
        </p:nvSpPr>
        <p:spPr>
          <a:xfrm>
            <a:off x="250874" y="108022"/>
            <a:ext cx="10058400" cy="1371600"/>
          </a:xfrm>
        </p:spPr>
        <p:txBody>
          <a:bodyPr>
            <a:normAutofit/>
          </a:bodyPr>
          <a:lstStyle/>
          <a:p>
            <a:r>
              <a:rPr lang="en-GB" sz="44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Frame Differencing </a:t>
            </a:r>
            <a:endParaRPr lang="en-US" sz="9600" dirty="0"/>
          </a:p>
        </p:txBody>
      </p:sp>
      <p:sp>
        <p:nvSpPr>
          <p:cNvPr id="3" name="Content Placeholder 2">
            <a:extLst>
              <a:ext uri="{FF2B5EF4-FFF2-40B4-BE49-F238E27FC236}">
                <a16:creationId xmlns:a16="http://schemas.microsoft.com/office/drawing/2014/main" id="{2201ECDB-93D3-44B7-8D47-6B15EB78BF26}"/>
              </a:ext>
            </a:extLst>
          </p:cNvPr>
          <p:cNvSpPr>
            <a:spLocks noGrp="1"/>
          </p:cNvSpPr>
          <p:nvPr>
            <p:ph idx="1"/>
          </p:nvPr>
        </p:nvSpPr>
        <p:spPr>
          <a:xfrm>
            <a:off x="250874" y="1019908"/>
            <a:ext cx="11690252" cy="2243797"/>
          </a:xfrm>
        </p:spPr>
        <p:txBody>
          <a:bodyPr/>
          <a:lstStyle/>
          <a:p>
            <a:pPr marL="0" indent="0" algn="just">
              <a:lnSpc>
                <a:spcPct val="150000"/>
              </a:lnSpc>
              <a:buNone/>
            </a:pPr>
            <a:r>
              <a:rPr lang="en-US"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The first step to start detecting our objects is by applying frame differencing techniques on the three RGB layers of the frame to extract the red, green, and blue components of the image respectively. We take each layer and subtract the gray scale version of the frame from it, the result is the colored object corresponding to the layer being subtracted from. For example, if we take the red layer and subtract the gray scale version, we remove the background and keep any red colored objects in the resultant image. </a:t>
            </a:r>
            <a:endParaRPr lang="en-US" dirty="0"/>
          </a:p>
        </p:txBody>
      </p:sp>
      <p:sp>
        <p:nvSpPr>
          <p:cNvPr id="4" name="Rectangle 2">
            <a:extLst>
              <a:ext uri="{FF2B5EF4-FFF2-40B4-BE49-F238E27FC236}">
                <a16:creationId xmlns:a16="http://schemas.microsoft.com/office/drawing/2014/main" id="{7D41F762-036C-48EB-980D-5EB9BD0878A0}"/>
              </a:ext>
            </a:extLst>
          </p:cNvPr>
          <p:cNvSpPr>
            <a:spLocks noChangeArrowheads="1"/>
          </p:cNvSpPr>
          <p:nvPr/>
        </p:nvSpPr>
        <p:spPr bwMode="auto">
          <a:xfrm>
            <a:off x="2243228" y="3612929"/>
            <a:ext cx="13412868" cy="48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5" name="Object 4">
            <a:extLst>
              <a:ext uri="{FF2B5EF4-FFF2-40B4-BE49-F238E27FC236}">
                <a16:creationId xmlns:a16="http://schemas.microsoft.com/office/drawing/2014/main" id="{003EFE74-2E05-4D26-BF0D-20326C12828C}"/>
              </a:ext>
            </a:extLst>
          </p:cNvPr>
          <p:cNvGraphicFramePr>
            <a:graphicFrameLocks noChangeAspect="1"/>
          </p:cNvGraphicFramePr>
          <p:nvPr>
            <p:extLst>
              <p:ext uri="{D42A27DB-BD31-4B8C-83A1-F6EECF244321}">
                <p14:modId xmlns:p14="http://schemas.microsoft.com/office/powerpoint/2010/main" val="3861878265"/>
              </p:ext>
            </p:extLst>
          </p:nvPr>
        </p:nvGraphicFramePr>
        <p:xfrm>
          <a:off x="2243228" y="3429000"/>
          <a:ext cx="8066046" cy="3296749"/>
        </p:xfrm>
        <a:graphic>
          <a:graphicData uri="http://schemas.openxmlformats.org/presentationml/2006/ole">
            <mc:AlternateContent xmlns:mc="http://schemas.openxmlformats.org/markup-compatibility/2006">
              <mc:Choice xmlns:v="urn:schemas-microsoft-com:vml" Requires="v">
                <p:oleObj name="Document" r:id="rId2" imgW="5943600" imgH="2791800" progId="Word.OpenDocumentText.12">
                  <p:embed/>
                </p:oleObj>
              </mc:Choice>
              <mc:Fallback>
                <p:oleObj name="Document" r:id="rId2" imgW="5943600" imgH="2791800" progId="Word.OpenDocumentText.12">
                  <p:embed/>
                  <p:pic>
                    <p:nvPicPr>
                      <p:cNvPr id="0" name="Object 1"/>
                      <p:cNvPicPr>
                        <a:picLocks noChangeAspect="1" noChangeArrowheads="1"/>
                      </p:cNvPicPr>
                      <p:nvPr/>
                    </p:nvPicPr>
                    <p:blipFill>
                      <a:blip r:embed="rId3"/>
                      <a:srcRect b="12152"/>
                      <a:stretch>
                        <a:fillRect/>
                      </a:stretch>
                    </p:blipFill>
                    <p:spPr bwMode="auto">
                      <a:xfrm>
                        <a:off x="2243228" y="3429000"/>
                        <a:ext cx="8066046" cy="3296749"/>
                      </a:xfrm>
                      <a:prstGeom prst="rect">
                        <a:avLst/>
                      </a:prstGeom>
                      <a:noFill/>
                    </p:spPr>
                  </p:pic>
                </p:oleObj>
              </mc:Fallback>
            </mc:AlternateContent>
          </a:graphicData>
        </a:graphic>
      </p:graphicFrame>
      <p:sp>
        <p:nvSpPr>
          <p:cNvPr id="6" name="TextBox 5">
            <a:extLst>
              <a:ext uri="{FF2B5EF4-FFF2-40B4-BE49-F238E27FC236}">
                <a16:creationId xmlns:a16="http://schemas.microsoft.com/office/drawing/2014/main" id="{76B90389-C5F7-4BF8-941B-45F5980C5C2C}"/>
              </a:ext>
            </a:extLst>
          </p:cNvPr>
          <p:cNvSpPr txBox="1"/>
          <p:nvPr/>
        </p:nvSpPr>
        <p:spPr>
          <a:xfrm>
            <a:off x="2609893" y="2920800"/>
            <a:ext cx="4023360" cy="400110"/>
          </a:xfrm>
          <a:prstGeom prst="rect">
            <a:avLst/>
          </a:prstGeom>
          <a:noFill/>
        </p:spPr>
        <p:txBody>
          <a:bodyPr wrap="square" rtlCol="0">
            <a:spAutoFit/>
          </a:bodyPr>
          <a:lstStyle/>
          <a:p>
            <a:r>
              <a:rPr lang="en-US" sz="2000" b="1" dirty="0"/>
              <a:t>MATLAB Code : </a:t>
            </a:r>
          </a:p>
        </p:txBody>
      </p:sp>
    </p:spTree>
    <p:extLst>
      <p:ext uri="{BB962C8B-B14F-4D97-AF65-F5344CB8AC3E}">
        <p14:creationId xmlns:p14="http://schemas.microsoft.com/office/powerpoint/2010/main" val="19182352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E858B-7F3F-4BEA-A220-7A230B1F8E77}"/>
              </a:ext>
            </a:extLst>
          </p:cNvPr>
          <p:cNvSpPr>
            <a:spLocks noGrp="1"/>
          </p:cNvSpPr>
          <p:nvPr>
            <p:ph type="title"/>
          </p:nvPr>
        </p:nvSpPr>
        <p:spPr>
          <a:xfrm>
            <a:off x="560363" y="431579"/>
            <a:ext cx="10058400" cy="1371600"/>
          </a:xfrm>
        </p:spPr>
        <p:txBody>
          <a:bodyPr/>
          <a:lstStyle/>
          <a:p>
            <a:r>
              <a:rPr lang="en-GB" sz="4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Frame Differencing </a:t>
            </a:r>
            <a:endParaRPr lang="en-US" dirty="0"/>
          </a:p>
        </p:txBody>
      </p:sp>
      <p:pic>
        <p:nvPicPr>
          <p:cNvPr id="4" name="Content Placeholder 3">
            <a:extLst>
              <a:ext uri="{FF2B5EF4-FFF2-40B4-BE49-F238E27FC236}">
                <a16:creationId xmlns:a16="http://schemas.microsoft.com/office/drawing/2014/main" id="{1F55990F-3F5F-46AB-87BC-4664AE871F9D}"/>
              </a:ext>
            </a:extLst>
          </p:cNvPr>
          <p:cNvPicPr>
            <a:picLocks noGrp="1"/>
          </p:cNvPicPr>
          <p:nvPr>
            <p:ph idx="1"/>
          </p:nvPr>
        </p:nvPicPr>
        <p:blipFill rotWithShape="1">
          <a:blip r:embed="rId2" cstate="email">
            <a:extLst>
              <a:ext uri="{28A0092B-C50C-407E-A947-70E740481C1C}">
                <a14:useLocalDpi xmlns:a14="http://schemas.microsoft.com/office/drawing/2010/main"/>
              </a:ext>
            </a:extLst>
          </a:blip>
          <a:srcRect l="11159" t="18511" r="8584" b="25191"/>
          <a:stretch/>
        </p:blipFill>
        <p:spPr bwMode="auto">
          <a:xfrm>
            <a:off x="855785" y="1803179"/>
            <a:ext cx="9863797" cy="431626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8553664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8E52D-707E-4614-A847-401A48876ED0}"/>
              </a:ext>
            </a:extLst>
          </p:cNvPr>
          <p:cNvSpPr>
            <a:spLocks noGrp="1"/>
          </p:cNvSpPr>
          <p:nvPr>
            <p:ph type="title"/>
          </p:nvPr>
        </p:nvSpPr>
        <p:spPr>
          <a:xfrm>
            <a:off x="447822" y="0"/>
            <a:ext cx="10058400" cy="1371600"/>
          </a:xfrm>
        </p:spPr>
        <p:txBody>
          <a:bodyPr>
            <a:normAutofit/>
          </a:bodyPr>
          <a:lstStyle/>
          <a:p>
            <a:r>
              <a:rPr lang="en-US" sz="44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Segmentation/Binarization</a:t>
            </a:r>
            <a:endParaRPr lang="en-US" sz="9600" dirty="0"/>
          </a:p>
        </p:txBody>
      </p:sp>
      <p:sp>
        <p:nvSpPr>
          <p:cNvPr id="3" name="Content Placeholder 2">
            <a:extLst>
              <a:ext uri="{FF2B5EF4-FFF2-40B4-BE49-F238E27FC236}">
                <a16:creationId xmlns:a16="http://schemas.microsoft.com/office/drawing/2014/main" id="{FF6C8DB6-9656-4FB9-BE46-8E1EE42C44D2}"/>
              </a:ext>
            </a:extLst>
          </p:cNvPr>
          <p:cNvSpPr>
            <a:spLocks noGrp="1"/>
          </p:cNvSpPr>
          <p:nvPr>
            <p:ph idx="1"/>
          </p:nvPr>
        </p:nvSpPr>
        <p:spPr>
          <a:xfrm>
            <a:off x="290732" y="1005840"/>
            <a:ext cx="11453446" cy="1540412"/>
          </a:xfrm>
        </p:spPr>
        <p:txBody>
          <a:bodyPr/>
          <a:lstStyle/>
          <a:p>
            <a:pPr marL="0" marR="0" indent="0" algn="just">
              <a:lnSpc>
                <a:spcPct val="150000"/>
              </a:lnSpc>
              <a:spcBef>
                <a:spcPts val="0"/>
              </a:spcBef>
              <a:spcAft>
                <a:spcPts val="0"/>
              </a:spcAft>
              <a:buNone/>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The next step is to start separating our object from the background using segmentation by thresholding, in this process the thresholding for the segmentation process was determined by trial and error by analyzing the output image for unwanted noise or having a threshold too high that it doesn’t detect our object. </a:t>
            </a:r>
            <a:endParaRPr lang="en-US" sz="18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endParaRPr>
          </a:p>
          <a:p>
            <a:pPr marL="0" marR="0" indent="0" algn="just">
              <a:lnSpc>
                <a:spcPct val="150000"/>
              </a:lnSpc>
              <a:spcBef>
                <a:spcPts val="0"/>
              </a:spcBef>
              <a:spcAft>
                <a:spcPts val="0"/>
              </a:spcAft>
              <a:buNone/>
            </a:pPr>
            <a:endParaRPr lang="en-US" sz="18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endParaRPr>
          </a:p>
        </p:txBody>
      </p:sp>
      <p:sp>
        <p:nvSpPr>
          <p:cNvPr id="4" name="Rectangle 2">
            <a:extLst>
              <a:ext uri="{FF2B5EF4-FFF2-40B4-BE49-F238E27FC236}">
                <a16:creationId xmlns:a16="http://schemas.microsoft.com/office/drawing/2014/main" id="{1E79E91E-2A45-4E73-AABD-2E0737E5794A}"/>
              </a:ext>
            </a:extLst>
          </p:cNvPr>
          <p:cNvSpPr>
            <a:spLocks noChangeArrowheads="1"/>
          </p:cNvSpPr>
          <p:nvPr/>
        </p:nvSpPr>
        <p:spPr bwMode="auto">
          <a:xfrm>
            <a:off x="956604" y="2278966"/>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5" name="Object 4">
            <a:extLst>
              <a:ext uri="{FF2B5EF4-FFF2-40B4-BE49-F238E27FC236}">
                <a16:creationId xmlns:a16="http://schemas.microsoft.com/office/drawing/2014/main" id="{CA9F0DAE-C63E-4483-8796-9A547FAE99E4}"/>
              </a:ext>
            </a:extLst>
          </p:cNvPr>
          <p:cNvGraphicFramePr>
            <a:graphicFrameLocks noChangeAspect="1"/>
          </p:cNvGraphicFramePr>
          <p:nvPr>
            <p:extLst>
              <p:ext uri="{D42A27DB-BD31-4B8C-83A1-F6EECF244321}">
                <p14:modId xmlns:p14="http://schemas.microsoft.com/office/powerpoint/2010/main" val="1052536775"/>
              </p:ext>
            </p:extLst>
          </p:nvPr>
        </p:nvGraphicFramePr>
        <p:xfrm>
          <a:off x="667657" y="3086259"/>
          <a:ext cx="4650376" cy="5462112"/>
        </p:xfrm>
        <a:graphic>
          <a:graphicData uri="http://schemas.openxmlformats.org/presentationml/2006/ole">
            <mc:AlternateContent xmlns:mc="http://schemas.openxmlformats.org/markup-compatibility/2006">
              <mc:Choice xmlns:v="urn:schemas-microsoft-com:vml" Requires="v">
                <p:oleObj name="Document" r:id="rId2" imgW="5943600" imgH="5891040" progId="Word.OpenDocumentText.12">
                  <p:embed/>
                </p:oleObj>
              </mc:Choice>
              <mc:Fallback>
                <p:oleObj name="Document" r:id="rId2" imgW="5943600" imgH="5891040" progId="Word.OpenDocumentText.12">
                  <p:embed/>
                  <p:pic>
                    <p:nvPicPr>
                      <p:cNvPr id="0" name="Object 1"/>
                      <p:cNvPicPr>
                        <a:picLocks noChangeAspect="1" noChangeArrowheads="1"/>
                      </p:cNvPicPr>
                      <p:nvPr/>
                    </p:nvPicPr>
                    <p:blipFill>
                      <a:blip r:embed="rId3"/>
                      <a:srcRect/>
                      <a:stretch>
                        <a:fillRect/>
                      </a:stretch>
                    </p:blipFill>
                    <p:spPr bwMode="auto">
                      <a:xfrm>
                        <a:off x="667657" y="3086259"/>
                        <a:ext cx="4650376" cy="5462112"/>
                      </a:xfrm>
                      <a:prstGeom prst="rect">
                        <a:avLst/>
                      </a:prstGeom>
                      <a:noFill/>
                    </p:spPr>
                  </p:pic>
                </p:oleObj>
              </mc:Fallback>
            </mc:AlternateContent>
          </a:graphicData>
        </a:graphic>
      </p:graphicFrame>
      <p:sp>
        <p:nvSpPr>
          <p:cNvPr id="7" name="TextBox 6">
            <a:extLst>
              <a:ext uri="{FF2B5EF4-FFF2-40B4-BE49-F238E27FC236}">
                <a16:creationId xmlns:a16="http://schemas.microsoft.com/office/drawing/2014/main" id="{EDFC0013-72F2-4AC5-86F9-EDA0FEEB50E5}"/>
              </a:ext>
            </a:extLst>
          </p:cNvPr>
          <p:cNvSpPr txBox="1"/>
          <p:nvPr/>
        </p:nvSpPr>
        <p:spPr>
          <a:xfrm>
            <a:off x="6226412" y="3045619"/>
            <a:ext cx="6400800" cy="2977482"/>
          </a:xfrm>
          <a:prstGeom prst="rect">
            <a:avLst/>
          </a:prstGeom>
          <a:noFill/>
        </p:spPr>
        <p:txBody>
          <a:bodyPr wrap="square">
            <a:spAutoFit/>
          </a:bodyPr>
          <a:lstStyle/>
          <a:p>
            <a:pPr marL="0" marR="0">
              <a:lnSpc>
                <a:spcPct val="105000"/>
              </a:lnSpc>
              <a:spcBef>
                <a:spcPts val="0"/>
              </a:spcBef>
              <a:spcAft>
                <a:spcPts val="0"/>
              </a:spcAft>
            </a:pPr>
            <a:r>
              <a:rPr lang="en-GB" sz="1200" dirty="0">
                <a:solidFill>
                  <a:srgbClr val="228B22"/>
                </a:solidFill>
                <a:effectLst/>
                <a:latin typeface="Courier New" panose="02070309020205020404" pitchFamily="49" charset="0"/>
                <a:ea typeface="Calibri" panose="020F0502020204030204" pitchFamily="34" charset="0"/>
                <a:cs typeface="Arial" panose="020B0604020202020204" pitchFamily="34" charset="0"/>
              </a:rPr>
              <a:t>%%Green Frame </a:t>
            </a:r>
            <a:r>
              <a:rPr lang="en-GB" sz="1200" dirty="0" err="1">
                <a:solidFill>
                  <a:srgbClr val="228B22"/>
                </a:solidFill>
                <a:effectLst/>
                <a:latin typeface="Courier New" panose="02070309020205020404" pitchFamily="49" charset="0"/>
                <a:ea typeface="Calibri" panose="020F0502020204030204" pitchFamily="34" charset="0"/>
                <a:cs typeface="Arial" panose="020B0604020202020204" pitchFamily="34" charset="0"/>
              </a:rPr>
              <a:t>BinarizatioN</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5000"/>
              </a:lnSpc>
              <a:spcBef>
                <a:spcPts val="0"/>
              </a:spcBef>
              <a:spcAft>
                <a:spcPts val="0"/>
              </a:spcAft>
            </a:pPr>
            <a:r>
              <a:rPr lang="en-GB" sz="12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a:t>
            </a:r>
            <a:r>
              <a:rPr lang="en-GB" sz="1200" dirty="0">
                <a:solidFill>
                  <a:srgbClr val="0000FF"/>
                </a:solidFill>
                <a:effectLst/>
                <a:latin typeface="Courier New" panose="02070309020205020404" pitchFamily="49" charset="0"/>
                <a:ea typeface="Calibri" panose="020F0502020204030204" pitchFamily="34" charset="0"/>
                <a:cs typeface="Arial" panose="020B0604020202020204" pitchFamily="34" charset="0"/>
              </a:rPr>
              <a:t>if</a:t>
            </a:r>
            <a:r>
              <a:rPr lang="en-GB" sz="12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DF_CF_G(</a:t>
            </a:r>
            <a:r>
              <a:rPr lang="en-GB" sz="1200" dirty="0" err="1">
                <a:solidFill>
                  <a:srgbClr val="000000"/>
                </a:solidFill>
                <a:effectLst/>
                <a:latin typeface="Courier New" panose="02070309020205020404" pitchFamily="49" charset="0"/>
                <a:ea typeface="Calibri" panose="020F0502020204030204" pitchFamily="34" charset="0"/>
                <a:cs typeface="Arial" panose="020B0604020202020204" pitchFamily="34" charset="0"/>
              </a:rPr>
              <a:t>row,column</a:t>
            </a:r>
            <a:r>
              <a:rPr lang="en-GB" sz="12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)&gt; 58</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5000"/>
              </a:lnSpc>
              <a:spcBef>
                <a:spcPts val="0"/>
              </a:spcBef>
              <a:spcAft>
                <a:spcPts val="0"/>
              </a:spcAft>
            </a:pPr>
            <a:r>
              <a:rPr lang="en-GB" sz="12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BI_CF_G(</a:t>
            </a:r>
            <a:r>
              <a:rPr lang="en-GB" sz="1200" dirty="0" err="1">
                <a:solidFill>
                  <a:srgbClr val="000000"/>
                </a:solidFill>
                <a:effectLst/>
                <a:latin typeface="Courier New" panose="02070309020205020404" pitchFamily="49" charset="0"/>
                <a:ea typeface="Calibri" panose="020F0502020204030204" pitchFamily="34" charset="0"/>
                <a:cs typeface="Arial" panose="020B0604020202020204" pitchFamily="34" charset="0"/>
              </a:rPr>
              <a:t>row,column</a:t>
            </a:r>
            <a:r>
              <a:rPr lang="en-GB" sz="12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256;</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5000"/>
              </a:lnSpc>
              <a:spcBef>
                <a:spcPts val="0"/>
              </a:spcBef>
              <a:spcAft>
                <a:spcPts val="0"/>
              </a:spcAft>
            </a:pPr>
            <a:r>
              <a:rPr lang="en-GB" sz="12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a:t>
            </a:r>
            <a:r>
              <a:rPr lang="en-GB" sz="1200" dirty="0">
                <a:solidFill>
                  <a:srgbClr val="0000FF"/>
                </a:solidFill>
                <a:effectLst/>
                <a:latin typeface="Courier New" panose="02070309020205020404" pitchFamily="49" charset="0"/>
                <a:ea typeface="Calibri" panose="020F0502020204030204" pitchFamily="34" charset="0"/>
                <a:cs typeface="Arial" panose="020B0604020202020204" pitchFamily="34" charset="0"/>
              </a:rPr>
              <a:t>else</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5000"/>
              </a:lnSpc>
              <a:spcBef>
                <a:spcPts val="0"/>
              </a:spcBef>
              <a:spcAft>
                <a:spcPts val="0"/>
              </a:spcAft>
            </a:pPr>
            <a:r>
              <a:rPr lang="en-GB" sz="12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BI_CF_G(</a:t>
            </a:r>
            <a:r>
              <a:rPr lang="en-GB" sz="1200" dirty="0" err="1">
                <a:solidFill>
                  <a:srgbClr val="000000"/>
                </a:solidFill>
                <a:effectLst/>
                <a:latin typeface="Courier New" panose="02070309020205020404" pitchFamily="49" charset="0"/>
                <a:ea typeface="Calibri" panose="020F0502020204030204" pitchFamily="34" charset="0"/>
                <a:cs typeface="Arial" panose="020B0604020202020204" pitchFamily="34" charset="0"/>
              </a:rPr>
              <a:t>row,column</a:t>
            </a:r>
            <a:r>
              <a:rPr lang="en-GB" sz="12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0;</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5000"/>
              </a:lnSpc>
              <a:spcBef>
                <a:spcPts val="0"/>
              </a:spcBef>
              <a:spcAft>
                <a:spcPts val="0"/>
              </a:spcAft>
            </a:pPr>
            <a:r>
              <a:rPr lang="en-GB" sz="12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a:t>
            </a:r>
            <a:r>
              <a:rPr lang="en-GB" sz="1200" dirty="0">
                <a:solidFill>
                  <a:srgbClr val="0000FF"/>
                </a:solidFill>
                <a:effectLst/>
                <a:latin typeface="Courier New" panose="02070309020205020404" pitchFamily="49" charset="0"/>
                <a:ea typeface="Calibri" panose="020F0502020204030204" pitchFamily="34" charset="0"/>
                <a:cs typeface="Arial" panose="020B0604020202020204" pitchFamily="34" charset="0"/>
              </a:rPr>
              <a:t>end</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5000"/>
              </a:lnSpc>
              <a:spcBef>
                <a:spcPts val="0"/>
              </a:spcBef>
              <a:spcAft>
                <a:spcPts val="0"/>
              </a:spcAft>
            </a:pPr>
            <a:r>
              <a:rPr lang="en-GB" sz="12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a:t>
            </a:r>
            <a:r>
              <a:rPr lang="en-GB" sz="1200" dirty="0">
                <a:solidFill>
                  <a:srgbClr val="228B22"/>
                </a:solidFill>
                <a:effectLst/>
                <a:latin typeface="Courier New" panose="02070309020205020404" pitchFamily="49" charset="0"/>
                <a:ea typeface="Calibri" panose="020F0502020204030204" pitchFamily="34" charset="0"/>
                <a:cs typeface="Arial" panose="020B0604020202020204" pitchFamily="34" charset="0"/>
              </a:rPr>
              <a:t>%%Blue Frame Binarization</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5000"/>
              </a:lnSpc>
              <a:spcBef>
                <a:spcPts val="0"/>
              </a:spcBef>
              <a:spcAft>
                <a:spcPts val="0"/>
              </a:spcAft>
            </a:pPr>
            <a:r>
              <a:rPr lang="en-GB" sz="12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a:t>
            </a:r>
            <a:r>
              <a:rPr lang="en-GB" sz="1200" dirty="0">
                <a:solidFill>
                  <a:srgbClr val="0000FF"/>
                </a:solidFill>
                <a:effectLst/>
                <a:latin typeface="Courier New" panose="02070309020205020404" pitchFamily="49" charset="0"/>
                <a:ea typeface="Calibri" panose="020F0502020204030204" pitchFamily="34" charset="0"/>
                <a:cs typeface="Arial" panose="020B0604020202020204" pitchFamily="34" charset="0"/>
              </a:rPr>
              <a:t>if</a:t>
            </a:r>
            <a:r>
              <a:rPr lang="en-GB" sz="12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DF_CF_B(</a:t>
            </a:r>
            <a:r>
              <a:rPr lang="en-GB" sz="1200" dirty="0" err="1">
                <a:solidFill>
                  <a:srgbClr val="000000"/>
                </a:solidFill>
                <a:effectLst/>
                <a:latin typeface="Courier New" panose="02070309020205020404" pitchFamily="49" charset="0"/>
                <a:ea typeface="Calibri" panose="020F0502020204030204" pitchFamily="34" charset="0"/>
                <a:cs typeface="Arial" panose="020B0604020202020204" pitchFamily="34" charset="0"/>
              </a:rPr>
              <a:t>row,column</a:t>
            </a:r>
            <a:r>
              <a:rPr lang="en-GB" sz="12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)&gt; 67</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5000"/>
              </a:lnSpc>
              <a:spcBef>
                <a:spcPts val="0"/>
              </a:spcBef>
              <a:spcAft>
                <a:spcPts val="0"/>
              </a:spcAft>
            </a:pPr>
            <a:r>
              <a:rPr lang="en-GB" sz="12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BI_CF_B(</a:t>
            </a:r>
            <a:r>
              <a:rPr lang="en-GB" sz="1200" dirty="0" err="1">
                <a:solidFill>
                  <a:srgbClr val="000000"/>
                </a:solidFill>
                <a:effectLst/>
                <a:latin typeface="Courier New" panose="02070309020205020404" pitchFamily="49" charset="0"/>
                <a:ea typeface="Calibri" panose="020F0502020204030204" pitchFamily="34" charset="0"/>
                <a:cs typeface="Arial" panose="020B0604020202020204" pitchFamily="34" charset="0"/>
              </a:rPr>
              <a:t>row,column</a:t>
            </a:r>
            <a:r>
              <a:rPr lang="en-GB" sz="12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256;</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5000"/>
              </a:lnSpc>
              <a:spcBef>
                <a:spcPts val="0"/>
              </a:spcBef>
              <a:spcAft>
                <a:spcPts val="0"/>
              </a:spcAft>
            </a:pPr>
            <a:r>
              <a:rPr lang="en-GB" sz="12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a:t>
            </a:r>
            <a:r>
              <a:rPr lang="en-GB" sz="1200" dirty="0">
                <a:solidFill>
                  <a:srgbClr val="0000FF"/>
                </a:solidFill>
                <a:effectLst/>
                <a:latin typeface="Courier New" panose="02070309020205020404" pitchFamily="49" charset="0"/>
                <a:ea typeface="Calibri" panose="020F0502020204030204" pitchFamily="34" charset="0"/>
                <a:cs typeface="Arial" panose="020B0604020202020204" pitchFamily="34" charset="0"/>
              </a:rPr>
              <a:t>else</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5000"/>
              </a:lnSpc>
              <a:spcBef>
                <a:spcPts val="0"/>
              </a:spcBef>
              <a:spcAft>
                <a:spcPts val="0"/>
              </a:spcAft>
            </a:pPr>
            <a:r>
              <a:rPr lang="en-GB" sz="12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BI_CF_B(</a:t>
            </a:r>
            <a:r>
              <a:rPr lang="en-GB" sz="1200" dirty="0" err="1">
                <a:solidFill>
                  <a:srgbClr val="000000"/>
                </a:solidFill>
                <a:effectLst/>
                <a:latin typeface="Courier New" panose="02070309020205020404" pitchFamily="49" charset="0"/>
                <a:ea typeface="Calibri" panose="020F0502020204030204" pitchFamily="34" charset="0"/>
                <a:cs typeface="Arial" panose="020B0604020202020204" pitchFamily="34" charset="0"/>
              </a:rPr>
              <a:t>row,column</a:t>
            </a:r>
            <a:r>
              <a:rPr lang="en-GB" sz="12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0;</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5000"/>
              </a:lnSpc>
              <a:spcBef>
                <a:spcPts val="0"/>
              </a:spcBef>
              <a:spcAft>
                <a:spcPts val="0"/>
              </a:spcAft>
            </a:pPr>
            <a:r>
              <a:rPr lang="en-GB" sz="12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a:t>
            </a:r>
            <a:r>
              <a:rPr lang="en-GB" sz="1200" dirty="0">
                <a:solidFill>
                  <a:srgbClr val="0000FF"/>
                </a:solidFill>
                <a:effectLst/>
                <a:latin typeface="Courier New" panose="02070309020205020404" pitchFamily="49" charset="0"/>
                <a:ea typeface="Calibri" panose="020F0502020204030204" pitchFamily="34" charset="0"/>
                <a:cs typeface="Arial" panose="020B0604020202020204" pitchFamily="34" charset="0"/>
              </a:rPr>
              <a:t>end</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5000"/>
              </a:lnSpc>
              <a:spcBef>
                <a:spcPts val="0"/>
              </a:spcBef>
              <a:spcAft>
                <a:spcPts val="0"/>
              </a:spcAft>
            </a:pPr>
            <a:r>
              <a:rPr lang="en-GB" sz="12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a:t>
            </a:r>
            <a:r>
              <a:rPr lang="en-GB" sz="1200" dirty="0">
                <a:solidFill>
                  <a:srgbClr val="0000FF"/>
                </a:solidFill>
                <a:effectLst/>
                <a:latin typeface="Courier New" panose="02070309020205020404" pitchFamily="49" charset="0"/>
                <a:ea typeface="Calibri" panose="020F0502020204030204" pitchFamily="34" charset="0"/>
                <a:cs typeface="Arial" panose="020B0604020202020204" pitchFamily="34" charset="0"/>
              </a:rPr>
              <a:t>end</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5000"/>
              </a:lnSpc>
              <a:spcBef>
                <a:spcPts val="0"/>
              </a:spcBef>
              <a:spcAft>
                <a:spcPts val="0"/>
              </a:spcAft>
            </a:pPr>
            <a:r>
              <a:rPr lang="en-GB" sz="1200" dirty="0">
                <a:solidFill>
                  <a:srgbClr val="000000"/>
                </a:solidFill>
                <a:effectLst/>
                <a:latin typeface="Courier New" panose="02070309020205020404" pitchFamily="49" charset="0"/>
                <a:ea typeface="Calibri" panose="020F0502020204030204" pitchFamily="34" charset="0"/>
                <a:cs typeface="Arial" panose="020B0604020202020204" pitchFamily="34" charset="0"/>
              </a:rPr>
              <a:t>    </a:t>
            </a:r>
            <a:r>
              <a:rPr lang="en-GB" sz="1200" dirty="0">
                <a:solidFill>
                  <a:srgbClr val="0000FF"/>
                </a:solidFill>
                <a:effectLst/>
                <a:latin typeface="Courier New" panose="02070309020205020404" pitchFamily="49" charset="0"/>
                <a:ea typeface="Calibri" panose="020F0502020204030204" pitchFamily="34" charset="0"/>
                <a:cs typeface="Arial" panose="020B0604020202020204" pitchFamily="34" charset="0"/>
              </a:rPr>
              <a:t>end</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5000"/>
              </a:lnSpc>
              <a:spcBef>
                <a:spcPts val="0"/>
              </a:spcBef>
              <a:spcAft>
                <a:spcPts val="800"/>
              </a:spcAft>
            </a:pPr>
            <a:r>
              <a:rPr lang="en-GB" sz="1200" dirty="0">
                <a:effectLst/>
                <a:latin typeface="Calibri" panose="020F0502020204030204" pitchFamily="34" charset="0"/>
                <a:ea typeface="Calibri" panose="020F0502020204030204" pitchFamily="34" charset="0"/>
                <a:cs typeface="Arial" panose="020B0604020202020204" pitchFamily="34" charset="0"/>
              </a:rPr>
              <a:t> </a:t>
            </a:r>
            <a:endParaRPr lang="en-US" sz="12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8" name="TextBox 7">
            <a:extLst>
              <a:ext uri="{FF2B5EF4-FFF2-40B4-BE49-F238E27FC236}">
                <a16:creationId xmlns:a16="http://schemas.microsoft.com/office/drawing/2014/main" id="{D12B07FD-684B-45D0-AD0F-CEAD3E6F025B}"/>
              </a:ext>
            </a:extLst>
          </p:cNvPr>
          <p:cNvSpPr txBox="1"/>
          <p:nvPr/>
        </p:nvSpPr>
        <p:spPr>
          <a:xfrm>
            <a:off x="667657" y="2416722"/>
            <a:ext cx="4023360" cy="400110"/>
          </a:xfrm>
          <a:prstGeom prst="rect">
            <a:avLst/>
          </a:prstGeom>
          <a:noFill/>
        </p:spPr>
        <p:txBody>
          <a:bodyPr wrap="square" rtlCol="0">
            <a:spAutoFit/>
          </a:bodyPr>
          <a:lstStyle/>
          <a:p>
            <a:r>
              <a:rPr lang="en-US" sz="2000" b="1" dirty="0"/>
              <a:t>MATLAB Code : </a:t>
            </a:r>
          </a:p>
        </p:txBody>
      </p:sp>
      <p:cxnSp>
        <p:nvCxnSpPr>
          <p:cNvPr id="9" name="Straight Connector 8">
            <a:extLst>
              <a:ext uri="{FF2B5EF4-FFF2-40B4-BE49-F238E27FC236}">
                <a16:creationId xmlns:a16="http://schemas.microsoft.com/office/drawing/2014/main" id="{88C9FD63-F207-4997-856E-2EEA6BB6131D}"/>
              </a:ext>
            </a:extLst>
          </p:cNvPr>
          <p:cNvCxnSpPr/>
          <p:nvPr/>
        </p:nvCxnSpPr>
        <p:spPr>
          <a:xfrm>
            <a:off x="5599396" y="2416722"/>
            <a:ext cx="0" cy="3918858"/>
          </a:xfrm>
          <a:prstGeom prst="line">
            <a:avLst/>
          </a:prstGeom>
          <a:ln w="28575">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92140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E38DD-86D1-4D8D-8068-F54C0E340F43}"/>
              </a:ext>
            </a:extLst>
          </p:cNvPr>
          <p:cNvSpPr>
            <a:spLocks noGrp="1"/>
          </p:cNvSpPr>
          <p:nvPr>
            <p:ph type="title"/>
          </p:nvPr>
        </p:nvSpPr>
        <p:spPr>
          <a:xfrm>
            <a:off x="284922" y="258417"/>
            <a:ext cx="10058400" cy="1371600"/>
          </a:xfrm>
        </p:spPr>
        <p:txBody>
          <a:bodyPr/>
          <a:lstStyle/>
          <a:p>
            <a:r>
              <a:rPr lang="en-US" sz="4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Segmentation/Binarization</a:t>
            </a:r>
            <a:endParaRPr lang="en-US" dirty="0"/>
          </a:p>
        </p:txBody>
      </p:sp>
      <p:pic>
        <p:nvPicPr>
          <p:cNvPr id="4" name="Content Placeholder 3">
            <a:extLst>
              <a:ext uri="{FF2B5EF4-FFF2-40B4-BE49-F238E27FC236}">
                <a16:creationId xmlns:a16="http://schemas.microsoft.com/office/drawing/2014/main" id="{9B7755D9-EBF9-4B4C-AA00-61758BC7D992}"/>
              </a:ext>
            </a:extLst>
          </p:cNvPr>
          <p:cNvPicPr>
            <a:picLocks noGrp="1"/>
          </p:cNvPicPr>
          <p:nvPr>
            <p:ph idx="1"/>
          </p:nvPr>
        </p:nvPicPr>
        <p:blipFill rotWithShape="1">
          <a:blip r:embed="rId2" cstate="email">
            <a:extLst>
              <a:ext uri="{28A0092B-C50C-407E-A947-70E740481C1C}">
                <a14:useLocalDpi xmlns:a14="http://schemas.microsoft.com/office/drawing/2010/main"/>
              </a:ext>
            </a:extLst>
          </a:blip>
          <a:srcRect l="12556" t="6158" r="8889" b="11973"/>
          <a:stretch/>
        </p:blipFill>
        <p:spPr bwMode="auto">
          <a:xfrm>
            <a:off x="742122" y="1630017"/>
            <a:ext cx="10363200" cy="481647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022285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0720D-8C72-4360-BEE6-4B92B7DBD80E}"/>
              </a:ext>
            </a:extLst>
          </p:cNvPr>
          <p:cNvSpPr>
            <a:spLocks noGrp="1"/>
          </p:cNvSpPr>
          <p:nvPr>
            <p:ph type="title"/>
          </p:nvPr>
        </p:nvSpPr>
        <p:spPr>
          <a:xfrm>
            <a:off x="389282" y="365841"/>
            <a:ext cx="10058400" cy="1371600"/>
          </a:xfrm>
        </p:spPr>
        <p:txBody>
          <a:bodyPr>
            <a:normAutofit/>
          </a:bodyPr>
          <a:lstStyle/>
          <a:p>
            <a:pPr marL="0" marR="0">
              <a:spcBef>
                <a:spcPts val="200"/>
              </a:spcBef>
              <a:spcAft>
                <a:spcPts val="0"/>
              </a:spcAft>
            </a:pPr>
            <a:r>
              <a:rPr lang="en-US" sz="44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Median Filter</a:t>
            </a:r>
          </a:p>
        </p:txBody>
      </p:sp>
      <p:sp>
        <p:nvSpPr>
          <p:cNvPr id="3" name="Content Placeholder 2">
            <a:extLst>
              <a:ext uri="{FF2B5EF4-FFF2-40B4-BE49-F238E27FC236}">
                <a16:creationId xmlns:a16="http://schemas.microsoft.com/office/drawing/2014/main" id="{FB9F9FE3-564C-4597-A80C-5592DA1A4C78}"/>
              </a:ext>
            </a:extLst>
          </p:cNvPr>
          <p:cNvSpPr>
            <a:spLocks noGrp="1"/>
          </p:cNvSpPr>
          <p:nvPr>
            <p:ph idx="1"/>
          </p:nvPr>
        </p:nvSpPr>
        <p:spPr>
          <a:xfrm>
            <a:off x="389282" y="1357022"/>
            <a:ext cx="11413435" cy="1677726"/>
          </a:xfrm>
        </p:spPr>
        <p:txBody>
          <a:bodyPr/>
          <a:lstStyle/>
          <a:p>
            <a:pPr marL="0" indent="0" algn="just">
              <a:lnSpc>
                <a:spcPct val="150000"/>
              </a:lnSpc>
              <a:buNone/>
            </a:pPr>
            <a:r>
              <a:rPr lang="en-US" sz="18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Analyzing the segmentation process result we can observe a few occurrences of salt &amp; paper noise, the appropriate filter for this type of noise would be the median filter. The mask size was determined for each color layer by trial and error since some colors had more noise than others due to being similarly colored with background objects, for example, green. </a:t>
            </a:r>
            <a:endParaRPr lang="en-US" dirty="0"/>
          </a:p>
        </p:txBody>
      </p:sp>
      <p:sp>
        <p:nvSpPr>
          <p:cNvPr id="4" name="Rectangle 2">
            <a:extLst>
              <a:ext uri="{FF2B5EF4-FFF2-40B4-BE49-F238E27FC236}">
                <a16:creationId xmlns:a16="http://schemas.microsoft.com/office/drawing/2014/main" id="{3C19446D-745D-4E06-AAA5-6D9860619B98}"/>
              </a:ext>
            </a:extLst>
          </p:cNvPr>
          <p:cNvSpPr>
            <a:spLocks noChangeArrowheads="1"/>
          </p:cNvSpPr>
          <p:nvPr/>
        </p:nvSpPr>
        <p:spPr bwMode="auto">
          <a:xfrm flipV="1">
            <a:off x="284921" y="4584063"/>
            <a:ext cx="1338336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5" name="Object 4">
            <a:extLst>
              <a:ext uri="{FF2B5EF4-FFF2-40B4-BE49-F238E27FC236}">
                <a16:creationId xmlns:a16="http://schemas.microsoft.com/office/drawing/2014/main" id="{CE5A0C3B-359E-45BA-BFD6-4E1160AD5B3C}"/>
              </a:ext>
            </a:extLst>
          </p:cNvPr>
          <p:cNvGraphicFramePr>
            <a:graphicFrameLocks noChangeAspect="1"/>
          </p:cNvGraphicFramePr>
          <p:nvPr>
            <p:extLst>
              <p:ext uri="{D42A27DB-BD31-4B8C-83A1-F6EECF244321}">
                <p14:modId xmlns:p14="http://schemas.microsoft.com/office/powerpoint/2010/main" val="3203763398"/>
              </p:ext>
            </p:extLst>
          </p:nvPr>
        </p:nvGraphicFramePr>
        <p:xfrm>
          <a:off x="284922" y="4000968"/>
          <a:ext cx="9548642" cy="1926121"/>
        </p:xfrm>
        <a:graphic>
          <a:graphicData uri="http://schemas.openxmlformats.org/presentationml/2006/ole">
            <mc:AlternateContent xmlns:mc="http://schemas.openxmlformats.org/markup-compatibility/2006">
              <mc:Choice xmlns:v="urn:schemas-microsoft-com:vml" Requires="v">
                <p:oleObj name="Document" r:id="rId2" imgW="5938053" imgH="1198902" progId="Word.OpenDocumentText.12">
                  <p:embed/>
                </p:oleObj>
              </mc:Choice>
              <mc:Fallback>
                <p:oleObj name="Document" r:id="rId2" imgW="5938053" imgH="1198902" progId="Word.OpenDocumentText.12">
                  <p:embed/>
                  <p:pic>
                    <p:nvPicPr>
                      <p:cNvPr id="0" name="Object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922" y="4000968"/>
                        <a:ext cx="9548642" cy="1926121"/>
                      </a:xfrm>
                      <a:prstGeom prst="rect">
                        <a:avLst/>
                      </a:prstGeom>
                      <a:noFill/>
                    </p:spPr>
                  </p:pic>
                </p:oleObj>
              </mc:Fallback>
            </mc:AlternateContent>
          </a:graphicData>
        </a:graphic>
      </p:graphicFrame>
      <p:sp>
        <p:nvSpPr>
          <p:cNvPr id="6" name="TextBox 5">
            <a:extLst>
              <a:ext uri="{FF2B5EF4-FFF2-40B4-BE49-F238E27FC236}">
                <a16:creationId xmlns:a16="http://schemas.microsoft.com/office/drawing/2014/main" id="{78AF5501-B562-4480-A81D-55EE47853D30}"/>
              </a:ext>
            </a:extLst>
          </p:cNvPr>
          <p:cNvSpPr txBox="1"/>
          <p:nvPr/>
        </p:nvSpPr>
        <p:spPr>
          <a:xfrm>
            <a:off x="655983" y="3034748"/>
            <a:ext cx="4023360" cy="400110"/>
          </a:xfrm>
          <a:prstGeom prst="rect">
            <a:avLst/>
          </a:prstGeom>
          <a:noFill/>
        </p:spPr>
        <p:txBody>
          <a:bodyPr wrap="square" rtlCol="0">
            <a:spAutoFit/>
          </a:bodyPr>
          <a:lstStyle/>
          <a:p>
            <a:r>
              <a:rPr lang="en-US" sz="2000" b="1" dirty="0"/>
              <a:t>MATLAB Code : </a:t>
            </a:r>
          </a:p>
        </p:txBody>
      </p:sp>
    </p:spTree>
    <p:extLst>
      <p:ext uri="{BB962C8B-B14F-4D97-AF65-F5344CB8AC3E}">
        <p14:creationId xmlns:p14="http://schemas.microsoft.com/office/powerpoint/2010/main" val="32654098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000D0CE-FFBE-46AA-ACF7-C117715463EE}"/>
              </a:ext>
            </a:extLst>
          </p:cNvPr>
          <p:cNvSpPr txBox="1">
            <a:spLocks/>
          </p:cNvSpPr>
          <p:nvPr/>
        </p:nvSpPr>
        <p:spPr>
          <a:xfrm>
            <a:off x="389282" y="365841"/>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pPr>
              <a:spcBef>
                <a:spcPts val="200"/>
              </a:spcBef>
            </a:pPr>
            <a:r>
              <a:rPr lang="en-US" sz="4400" b="1">
                <a:solidFill>
                  <a:srgbClr val="2F5496"/>
                </a:solidFill>
                <a:latin typeface="Calibri Light" panose="020F0302020204030204" pitchFamily="34" charset="0"/>
                <a:ea typeface="Times New Roman" panose="02020603050405020304" pitchFamily="18" charset="0"/>
                <a:cs typeface="Times New Roman" panose="02020603050405020304" pitchFamily="18" charset="0"/>
              </a:rPr>
              <a:t>Median Filter</a:t>
            </a:r>
          </a:p>
        </p:txBody>
      </p:sp>
      <p:pic>
        <p:nvPicPr>
          <p:cNvPr id="5" name="Picture 4">
            <a:extLst>
              <a:ext uri="{FF2B5EF4-FFF2-40B4-BE49-F238E27FC236}">
                <a16:creationId xmlns:a16="http://schemas.microsoft.com/office/drawing/2014/main" id="{ACC0A78B-20AC-4760-AEF5-1AB62F3A8715}"/>
              </a:ext>
            </a:extLst>
          </p:cNvPr>
          <p:cNvPicPr/>
          <p:nvPr/>
        </p:nvPicPr>
        <p:blipFill rotWithShape="1">
          <a:blip r:embed="rId2" cstate="email">
            <a:extLst>
              <a:ext uri="{28A0092B-C50C-407E-A947-70E740481C1C}">
                <a14:useLocalDpi xmlns:a14="http://schemas.microsoft.com/office/drawing/2010/main"/>
              </a:ext>
            </a:extLst>
          </a:blip>
          <a:srcRect l="12667" t="5018" r="9333" b="13173"/>
          <a:stretch/>
        </p:blipFill>
        <p:spPr bwMode="auto">
          <a:xfrm>
            <a:off x="1033670" y="1682075"/>
            <a:ext cx="9607826" cy="4727604"/>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510334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9401F-0E90-4D84-A75D-344B4319CC2B}"/>
              </a:ext>
            </a:extLst>
          </p:cNvPr>
          <p:cNvSpPr>
            <a:spLocks noGrp="1"/>
          </p:cNvSpPr>
          <p:nvPr>
            <p:ph type="title"/>
          </p:nvPr>
        </p:nvSpPr>
        <p:spPr>
          <a:xfrm>
            <a:off x="271670" y="137160"/>
            <a:ext cx="10058400" cy="1371600"/>
          </a:xfrm>
        </p:spPr>
        <p:txBody>
          <a:bodyPr>
            <a:normAutofit/>
          </a:bodyPr>
          <a:lstStyle/>
          <a:p>
            <a:r>
              <a:rPr lang="en-US" sz="44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Blob Analysis</a:t>
            </a:r>
            <a:endParaRPr lang="en-US" sz="9600" dirty="0"/>
          </a:p>
        </p:txBody>
      </p:sp>
      <p:sp>
        <p:nvSpPr>
          <p:cNvPr id="3" name="Content Placeholder 2">
            <a:extLst>
              <a:ext uri="{FF2B5EF4-FFF2-40B4-BE49-F238E27FC236}">
                <a16:creationId xmlns:a16="http://schemas.microsoft.com/office/drawing/2014/main" id="{62B16637-8BDB-4C40-AF0C-0408F5F7D771}"/>
              </a:ext>
            </a:extLst>
          </p:cNvPr>
          <p:cNvSpPr>
            <a:spLocks noGrp="1"/>
          </p:cNvSpPr>
          <p:nvPr>
            <p:ph idx="1"/>
          </p:nvPr>
        </p:nvSpPr>
        <p:spPr>
          <a:xfrm>
            <a:off x="271670" y="1003189"/>
            <a:ext cx="11648660" cy="1925541"/>
          </a:xfrm>
        </p:spPr>
        <p:txBody>
          <a:bodyPr/>
          <a:lstStyle/>
          <a:p>
            <a:pPr marL="0" indent="0" algn="just">
              <a:lnSpc>
                <a:spcPct val="150000"/>
              </a:lnSpc>
              <a:buNone/>
            </a:pPr>
            <a:r>
              <a:rPr lang="en-GB"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Many methods represent an object by a predefined shape around its centroid or a set of points. Object shape can be defined as a rectangle, ellipse, etc. on the imaging plane or on the physical ground plane. Often such shapes are normalized into a fixed size to simplify feature extraction. </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In this process we’ll use the blob analysis feature of the MATLAB Vision library to determine the Area, Centroid, and Bounding Box coordinates of the objects. </a:t>
            </a:r>
            <a:endParaRPr lang="en-US" sz="18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endParaRPr>
          </a:p>
          <a:p>
            <a:pPr marL="0" indent="0" algn="just">
              <a:lnSpc>
                <a:spcPct val="150000"/>
              </a:lnSpc>
              <a:buNone/>
            </a:pPr>
            <a:endParaRPr lang="en-US" dirty="0"/>
          </a:p>
        </p:txBody>
      </p:sp>
      <p:sp>
        <p:nvSpPr>
          <p:cNvPr id="4" name="Rectangle 2">
            <a:extLst>
              <a:ext uri="{FF2B5EF4-FFF2-40B4-BE49-F238E27FC236}">
                <a16:creationId xmlns:a16="http://schemas.microsoft.com/office/drawing/2014/main" id="{31BFC4BD-F7CC-408D-9F82-CEF38734C991}"/>
              </a:ext>
            </a:extLst>
          </p:cNvPr>
          <p:cNvSpPr>
            <a:spLocks noChangeArrowheads="1"/>
          </p:cNvSpPr>
          <p:nvPr/>
        </p:nvSpPr>
        <p:spPr bwMode="auto">
          <a:xfrm>
            <a:off x="3275858" y="3021401"/>
            <a:ext cx="13646341"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5" name="Object 4">
            <a:extLst>
              <a:ext uri="{FF2B5EF4-FFF2-40B4-BE49-F238E27FC236}">
                <a16:creationId xmlns:a16="http://schemas.microsoft.com/office/drawing/2014/main" id="{76B4559E-9FBD-4768-BD44-BAC037B6A1B6}"/>
              </a:ext>
            </a:extLst>
          </p:cNvPr>
          <p:cNvGraphicFramePr>
            <a:graphicFrameLocks noChangeAspect="1"/>
          </p:cNvGraphicFramePr>
          <p:nvPr>
            <p:extLst>
              <p:ext uri="{D42A27DB-BD31-4B8C-83A1-F6EECF244321}">
                <p14:modId xmlns:p14="http://schemas.microsoft.com/office/powerpoint/2010/main" val="468815742"/>
              </p:ext>
            </p:extLst>
          </p:nvPr>
        </p:nvGraphicFramePr>
        <p:xfrm>
          <a:off x="3275858" y="3021402"/>
          <a:ext cx="6652591" cy="3699438"/>
        </p:xfrm>
        <a:graphic>
          <a:graphicData uri="http://schemas.openxmlformats.org/presentationml/2006/ole">
            <mc:AlternateContent xmlns:mc="http://schemas.openxmlformats.org/markup-compatibility/2006">
              <mc:Choice xmlns:v="urn:schemas-microsoft-com:vml" Requires="v">
                <p:oleObj name="Document" r:id="rId2" imgW="5938053" imgH="3296350" progId="Word.OpenDocumentText.12">
                  <p:embed/>
                </p:oleObj>
              </mc:Choice>
              <mc:Fallback>
                <p:oleObj name="Document" r:id="rId2" imgW="5938053" imgH="3296350" progId="Word.OpenDocumentText.12">
                  <p:embed/>
                  <p:pic>
                    <p:nvPicPr>
                      <p:cNvPr id="0" name="Object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75858" y="3021402"/>
                        <a:ext cx="6652591" cy="3699438"/>
                      </a:xfrm>
                      <a:prstGeom prst="rect">
                        <a:avLst/>
                      </a:prstGeom>
                      <a:noFill/>
                    </p:spPr>
                  </p:pic>
                </p:oleObj>
              </mc:Fallback>
            </mc:AlternateContent>
          </a:graphicData>
        </a:graphic>
      </p:graphicFrame>
      <p:sp>
        <p:nvSpPr>
          <p:cNvPr id="6" name="TextBox 5">
            <a:extLst>
              <a:ext uri="{FF2B5EF4-FFF2-40B4-BE49-F238E27FC236}">
                <a16:creationId xmlns:a16="http://schemas.microsoft.com/office/drawing/2014/main" id="{B4C69B9C-4D49-444B-9EEC-905DB873C811}"/>
              </a:ext>
            </a:extLst>
          </p:cNvPr>
          <p:cNvSpPr txBox="1"/>
          <p:nvPr/>
        </p:nvSpPr>
        <p:spPr>
          <a:xfrm>
            <a:off x="437619" y="2904846"/>
            <a:ext cx="4023360" cy="400110"/>
          </a:xfrm>
          <a:prstGeom prst="rect">
            <a:avLst/>
          </a:prstGeom>
          <a:noFill/>
        </p:spPr>
        <p:txBody>
          <a:bodyPr wrap="square" rtlCol="0">
            <a:spAutoFit/>
          </a:bodyPr>
          <a:lstStyle/>
          <a:p>
            <a:r>
              <a:rPr lang="en-US" sz="2000" b="1" dirty="0"/>
              <a:t>MATLAB Code : </a:t>
            </a:r>
          </a:p>
        </p:txBody>
      </p:sp>
    </p:spTree>
    <p:extLst>
      <p:ext uri="{BB962C8B-B14F-4D97-AF65-F5344CB8AC3E}">
        <p14:creationId xmlns:p14="http://schemas.microsoft.com/office/powerpoint/2010/main" val="42752362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02436E5-7BFA-49EA-A517-CE4DDD4AE67F}"/>
              </a:ext>
            </a:extLst>
          </p:cNvPr>
          <p:cNvSpPr>
            <a:spLocks noGrp="1"/>
          </p:cNvSpPr>
          <p:nvPr>
            <p:ph idx="1"/>
          </p:nvPr>
        </p:nvSpPr>
        <p:spPr>
          <a:xfrm>
            <a:off x="417444" y="1299216"/>
            <a:ext cx="11509513" cy="1264575"/>
          </a:xfrm>
        </p:spPr>
        <p:txBody>
          <a:bodyPr/>
          <a:lstStyle/>
          <a:p>
            <a:pPr marL="0" indent="0" algn="just">
              <a:lnSpc>
                <a:spcPct val="150000"/>
              </a:lnSpc>
              <a:buNone/>
            </a:pPr>
            <a:r>
              <a:rPr lang="en-US" sz="18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Having acquired the bounding boxes of each Blob or Object we can start using the </a:t>
            </a:r>
            <a:r>
              <a:rPr lang="en-US" sz="1800" dirty="0" err="1">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Insertshape</a:t>
            </a:r>
            <a:r>
              <a:rPr lang="en-US" sz="18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 function to draw highlighting boxes with the corresponding colors for each object.</a:t>
            </a:r>
          </a:p>
          <a:p>
            <a:pPr marL="0" indent="0" algn="just">
              <a:lnSpc>
                <a:spcPct val="150000"/>
              </a:lnSpc>
              <a:buNone/>
            </a:pPr>
            <a:endParaRPr lang="en-US" dirty="0"/>
          </a:p>
        </p:txBody>
      </p:sp>
      <p:sp>
        <p:nvSpPr>
          <p:cNvPr id="4" name="Title 3">
            <a:extLst>
              <a:ext uri="{FF2B5EF4-FFF2-40B4-BE49-F238E27FC236}">
                <a16:creationId xmlns:a16="http://schemas.microsoft.com/office/drawing/2014/main" id="{8CED9D7E-79F9-4A40-96C7-8BC5E50F1F99}"/>
              </a:ext>
            </a:extLst>
          </p:cNvPr>
          <p:cNvSpPr txBox="1">
            <a:spLocks noGrp="1"/>
          </p:cNvSpPr>
          <p:nvPr>
            <p:ph type="title"/>
          </p:nvPr>
        </p:nvSpPr>
        <p:spPr>
          <a:xfrm>
            <a:off x="417444" y="472094"/>
            <a:ext cx="10058400" cy="701731"/>
          </a:xfrm>
          <a:prstGeom prst="rect">
            <a:avLst/>
          </a:prstGeom>
          <a:noFill/>
        </p:spPr>
        <p:txBody>
          <a:bodyPr wrap="square" rtlCol="0">
            <a:spAutoFit/>
          </a:bodyPr>
          <a:lstStyle/>
          <a:p>
            <a:pPr marL="0" marR="0">
              <a:spcBef>
                <a:spcPts val="200"/>
              </a:spcBef>
              <a:spcAft>
                <a:spcPts val="0"/>
              </a:spcAft>
            </a:pPr>
            <a:r>
              <a:rPr lang="en-US" sz="44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Object Labeling</a:t>
            </a:r>
          </a:p>
        </p:txBody>
      </p:sp>
      <p:sp>
        <p:nvSpPr>
          <p:cNvPr id="5" name="Rectangle 2">
            <a:extLst>
              <a:ext uri="{FF2B5EF4-FFF2-40B4-BE49-F238E27FC236}">
                <a16:creationId xmlns:a16="http://schemas.microsoft.com/office/drawing/2014/main" id="{1BCC8998-DE6A-46BB-B4D8-60DCFC9D77B4}"/>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6" name="Object 5">
            <a:extLst>
              <a:ext uri="{FF2B5EF4-FFF2-40B4-BE49-F238E27FC236}">
                <a16:creationId xmlns:a16="http://schemas.microsoft.com/office/drawing/2014/main" id="{255E2AC7-B417-4E9D-AD7B-AA77AF7F850B}"/>
              </a:ext>
            </a:extLst>
          </p:cNvPr>
          <p:cNvGraphicFramePr>
            <a:graphicFrameLocks noChangeAspect="1"/>
          </p:cNvGraphicFramePr>
          <p:nvPr>
            <p:extLst>
              <p:ext uri="{D42A27DB-BD31-4B8C-83A1-F6EECF244321}">
                <p14:modId xmlns:p14="http://schemas.microsoft.com/office/powerpoint/2010/main" val="672034094"/>
              </p:ext>
            </p:extLst>
          </p:nvPr>
        </p:nvGraphicFramePr>
        <p:xfrm>
          <a:off x="626851" y="3482246"/>
          <a:ext cx="10100785" cy="1264574"/>
        </p:xfrm>
        <a:graphic>
          <a:graphicData uri="http://schemas.openxmlformats.org/presentationml/2006/ole">
            <mc:AlternateContent xmlns:mc="http://schemas.openxmlformats.org/markup-compatibility/2006">
              <mc:Choice xmlns:v="urn:schemas-microsoft-com:vml" Requires="v">
                <p:oleObj name="Document" r:id="rId2" imgW="6851599" imgH="854663" progId="Word.OpenDocumentText.12">
                  <p:embed/>
                </p:oleObj>
              </mc:Choice>
              <mc:Fallback>
                <p:oleObj name="Document" r:id="rId2" imgW="6851599" imgH="854663" progId="Word.OpenDocumentText.12">
                  <p:embed/>
                  <p:pic>
                    <p:nvPicPr>
                      <p:cNvPr id="0" name="Object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6851" y="3482246"/>
                        <a:ext cx="10100785" cy="1264574"/>
                      </a:xfrm>
                      <a:prstGeom prst="rect">
                        <a:avLst/>
                      </a:prstGeom>
                      <a:noFill/>
                    </p:spPr>
                  </p:pic>
                </p:oleObj>
              </mc:Fallback>
            </mc:AlternateContent>
          </a:graphicData>
        </a:graphic>
      </p:graphicFrame>
      <p:sp>
        <p:nvSpPr>
          <p:cNvPr id="7" name="TextBox 6">
            <a:extLst>
              <a:ext uri="{FF2B5EF4-FFF2-40B4-BE49-F238E27FC236}">
                <a16:creationId xmlns:a16="http://schemas.microsoft.com/office/drawing/2014/main" id="{0D2F4035-3334-48AA-8481-5D218F2F0A91}"/>
              </a:ext>
            </a:extLst>
          </p:cNvPr>
          <p:cNvSpPr txBox="1"/>
          <p:nvPr/>
        </p:nvSpPr>
        <p:spPr>
          <a:xfrm>
            <a:off x="311449" y="2736573"/>
            <a:ext cx="4023360" cy="400110"/>
          </a:xfrm>
          <a:prstGeom prst="rect">
            <a:avLst/>
          </a:prstGeom>
          <a:noFill/>
        </p:spPr>
        <p:txBody>
          <a:bodyPr wrap="square" rtlCol="0">
            <a:spAutoFit/>
          </a:bodyPr>
          <a:lstStyle/>
          <a:p>
            <a:r>
              <a:rPr lang="en-US" sz="2000" b="1" dirty="0"/>
              <a:t>MATLAB Code : </a:t>
            </a:r>
          </a:p>
        </p:txBody>
      </p:sp>
    </p:spTree>
    <p:extLst>
      <p:ext uri="{BB962C8B-B14F-4D97-AF65-F5344CB8AC3E}">
        <p14:creationId xmlns:p14="http://schemas.microsoft.com/office/powerpoint/2010/main" val="15064389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D7A9026-87C9-4F44-9EC3-75AA7E6FB8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9D4A564-D451-4CDB-971B-95F3B044C6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7" y="0"/>
            <a:ext cx="8168743"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7CB884E-F589-488F-ADF5-77FF20080A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43" y="643464"/>
            <a:ext cx="6909336" cy="5571072"/>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useBgFill="1">
        <p:nvSpPr>
          <p:cNvPr id="15" name="Rectangle 14">
            <a:extLst>
              <a:ext uri="{FF2B5EF4-FFF2-40B4-BE49-F238E27FC236}">
                <a16:creationId xmlns:a16="http://schemas.microsoft.com/office/drawing/2014/main" id="{11603A8D-1B1C-4538-9FE9-374B8FD555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6071" y="809244"/>
            <a:ext cx="6583680" cy="5239512"/>
          </a:xfrm>
          <a:prstGeom prst="rect">
            <a:avLst/>
          </a:prstGeom>
          <a:ln w="6350" cap="sq" cmpd="sng" algn="ctr">
            <a:solidFill>
              <a:schemeClr val="tx1">
                <a:lumMod val="50000"/>
                <a:lumOff val="50000"/>
              </a:schemeClr>
            </a:solidFill>
            <a:prstDash val="solid"/>
            <a:miter lim="800000"/>
          </a:ln>
          <a:effectLst/>
        </p:spPr>
      </p:sp>
      <p:sp>
        <p:nvSpPr>
          <p:cNvPr id="23" name="Rectangle 16">
            <a:extLst>
              <a:ext uri="{FF2B5EF4-FFF2-40B4-BE49-F238E27FC236}">
                <a16:creationId xmlns:a16="http://schemas.microsoft.com/office/drawing/2014/main" id="{69BE86D1-7317-478F-819B-8779B075C2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66876" y="0"/>
            <a:ext cx="4025029" cy="6858000"/>
          </a:xfrm>
          <a:prstGeom prst="rect">
            <a:avLst/>
          </a:prstGeom>
          <a:blipFill dpi="0" rotWithShape="1">
            <a:blip r:embed="rId2" cstate="email">
              <a:alphaModFix amt="6000"/>
              <a:duotone>
                <a:schemeClr val="bg2">
                  <a:shade val="45000"/>
                  <a:satMod val="135000"/>
                </a:schemeClr>
                <a:prstClr val="white"/>
              </a:duotone>
              <a:extLst>
                <a:ext uri="{28A0092B-C50C-407E-A947-70E740481C1C}">
                  <a14:useLocalDpi xmlns:a14="http://schemas.microsoft.com/office/drawing/2010/main"/>
                </a:ext>
              </a:extLst>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D673976-6523-4FEA-BC29-CBC91D04DE40}"/>
              </a:ext>
            </a:extLst>
          </p:cNvPr>
          <p:cNvSpPr>
            <a:spLocks noGrp="1"/>
          </p:cNvSpPr>
          <p:nvPr>
            <p:ph type="title"/>
          </p:nvPr>
        </p:nvSpPr>
        <p:spPr>
          <a:xfrm>
            <a:off x="8660189" y="643464"/>
            <a:ext cx="2888344" cy="5571071"/>
          </a:xfrm>
        </p:spPr>
        <p:txBody>
          <a:bodyPr>
            <a:normAutofit/>
          </a:bodyPr>
          <a:lstStyle/>
          <a:p>
            <a:r>
              <a:rPr lang="en-US" dirty="0">
                <a:solidFill>
                  <a:schemeClr val="bg1"/>
                </a:solidFill>
              </a:rPr>
              <a:t>Agenda</a:t>
            </a:r>
            <a:endParaRPr lang="en-GB" dirty="0">
              <a:solidFill>
                <a:schemeClr val="bg1"/>
              </a:solidFill>
            </a:endParaRPr>
          </a:p>
        </p:txBody>
      </p:sp>
      <p:graphicFrame>
        <p:nvGraphicFramePr>
          <p:cNvPr id="5" name="Content Placeholder 2">
            <a:extLst>
              <a:ext uri="{FF2B5EF4-FFF2-40B4-BE49-F238E27FC236}">
                <a16:creationId xmlns:a16="http://schemas.microsoft.com/office/drawing/2014/main" id="{3E5BCDAE-0F75-4F6C-9449-F9FFB6F906A6}"/>
              </a:ext>
            </a:extLst>
          </p:cNvPr>
          <p:cNvGraphicFramePr>
            <a:graphicFrameLocks noGrp="1"/>
          </p:cNvGraphicFramePr>
          <p:nvPr>
            <p:ph idx="1"/>
            <p:extLst>
              <p:ext uri="{D42A27DB-BD31-4B8C-83A1-F6EECF244321}">
                <p14:modId xmlns:p14="http://schemas.microsoft.com/office/powerpoint/2010/main" val="3026413331"/>
              </p:ext>
            </p:extLst>
          </p:nvPr>
        </p:nvGraphicFramePr>
        <p:xfrm>
          <a:off x="1286615" y="1286931"/>
          <a:ext cx="5668310" cy="42841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946856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5E30C48-3889-4EF2-849D-153A4AEE46B3}"/>
              </a:ext>
            </a:extLst>
          </p:cNvPr>
          <p:cNvPicPr/>
          <p:nvPr/>
        </p:nvPicPr>
        <p:blipFill rotWithShape="1">
          <a:blip r:embed="rId2" cstate="email">
            <a:extLst>
              <a:ext uri="{28A0092B-C50C-407E-A947-70E740481C1C}">
                <a14:useLocalDpi xmlns:a14="http://schemas.microsoft.com/office/drawing/2010/main"/>
              </a:ext>
            </a:extLst>
          </a:blip>
          <a:srcRect l="12333" t="5701" r="8667" b="11517"/>
          <a:stretch/>
        </p:blipFill>
        <p:spPr bwMode="auto">
          <a:xfrm>
            <a:off x="1419141" y="1596570"/>
            <a:ext cx="8725398" cy="4656814"/>
          </a:xfrm>
          <a:prstGeom prst="rect">
            <a:avLst/>
          </a:prstGeom>
          <a:noFill/>
          <a:ln>
            <a:noFill/>
          </a:ln>
          <a:extLst>
            <a:ext uri="{53640926-AAD7-44D8-BBD7-CCE9431645EC}">
              <a14:shadowObscured xmlns:a14="http://schemas.microsoft.com/office/drawing/2010/main"/>
            </a:ext>
          </a:extLst>
        </p:spPr>
      </p:pic>
      <p:sp>
        <p:nvSpPr>
          <p:cNvPr id="5" name="Title 3">
            <a:extLst>
              <a:ext uri="{FF2B5EF4-FFF2-40B4-BE49-F238E27FC236}">
                <a16:creationId xmlns:a16="http://schemas.microsoft.com/office/drawing/2014/main" id="{41485121-33B5-484E-AE5B-DC6B0A5743EF}"/>
              </a:ext>
            </a:extLst>
          </p:cNvPr>
          <p:cNvSpPr txBox="1">
            <a:spLocks noGrp="1"/>
          </p:cNvSpPr>
          <p:nvPr>
            <p:ph type="title"/>
          </p:nvPr>
        </p:nvSpPr>
        <p:spPr>
          <a:xfrm>
            <a:off x="417444" y="604616"/>
            <a:ext cx="10058400" cy="701731"/>
          </a:xfrm>
          <a:prstGeom prst="rect">
            <a:avLst/>
          </a:prstGeom>
          <a:noFill/>
        </p:spPr>
        <p:txBody>
          <a:bodyPr wrap="square" rtlCol="0">
            <a:spAutoFit/>
          </a:bodyPr>
          <a:lstStyle/>
          <a:p>
            <a:pPr marL="0" marR="0">
              <a:spcBef>
                <a:spcPts val="200"/>
              </a:spcBef>
              <a:spcAft>
                <a:spcPts val="0"/>
              </a:spcAft>
            </a:pPr>
            <a:r>
              <a:rPr lang="en-US" sz="44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Object Labeling</a:t>
            </a:r>
          </a:p>
        </p:txBody>
      </p:sp>
    </p:spTree>
    <p:extLst>
      <p:ext uri="{BB962C8B-B14F-4D97-AF65-F5344CB8AC3E}">
        <p14:creationId xmlns:p14="http://schemas.microsoft.com/office/powerpoint/2010/main" val="30362908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1E8DE-5C5C-4018-BB4F-B1834F3F4B50}"/>
              </a:ext>
            </a:extLst>
          </p:cNvPr>
          <p:cNvSpPr>
            <a:spLocks noGrp="1"/>
          </p:cNvSpPr>
          <p:nvPr>
            <p:ph type="title"/>
          </p:nvPr>
        </p:nvSpPr>
        <p:spPr>
          <a:xfrm>
            <a:off x="390939" y="271533"/>
            <a:ext cx="10058400" cy="1371600"/>
          </a:xfrm>
        </p:spPr>
        <p:txBody>
          <a:bodyPr>
            <a:normAutofit/>
          </a:bodyPr>
          <a:lstStyle/>
          <a:p>
            <a:r>
              <a:rPr lang="en-US" sz="44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Video Extraction</a:t>
            </a:r>
            <a:endParaRPr lang="en-US" sz="9600" dirty="0"/>
          </a:p>
        </p:txBody>
      </p:sp>
      <p:sp>
        <p:nvSpPr>
          <p:cNvPr id="3" name="Content Placeholder 2">
            <a:extLst>
              <a:ext uri="{FF2B5EF4-FFF2-40B4-BE49-F238E27FC236}">
                <a16:creationId xmlns:a16="http://schemas.microsoft.com/office/drawing/2014/main" id="{2733224F-3FFA-455F-BE63-DFD68E99BBB8}"/>
              </a:ext>
            </a:extLst>
          </p:cNvPr>
          <p:cNvSpPr>
            <a:spLocks noGrp="1"/>
          </p:cNvSpPr>
          <p:nvPr>
            <p:ph idx="1"/>
          </p:nvPr>
        </p:nvSpPr>
        <p:spPr>
          <a:xfrm>
            <a:off x="496955" y="1643133"/>
            <a:ext cx="10979427" cy="1166328"/>
          </a:xfrm>
        </p:spPr>
        <p:txBody>
          <a:bodyPr/>
          <a:lstStyle/>
          <a:p>
            <a:pPr marL="0" indent="0" algn="just">
              <a:lnSpc>
                <a:spcPct val="150000"/>
              </a:lnSpc>
              <a:buNone/>
            </a:pPr>
            <a:r>
              <a:rPr lang="en-US" sz="18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Once each frame is processed it is added into the open object “</a:t>
            </a:r>
            <a:r>
              <a:rPr lang="en-US" sz="1800" dirty="0">
                <a:solidFill>
                  <a:srgbClr val="0070C0"/>
                </a:solidFill>
                <a:effectLst/>
                <a:latin typeface="Times New Roman" panose="02020603050405020304" pitchFamily="18" charset="0"/>
                <a:ea typeface="Calibri" panose="020F0502020204030204" pitchFamily="34" charset="0"/>
                <a:cs typeface="Calibri" panose="020F0502020204030204" pitchFamily="34" charset="0"/>
              </a:rPr>
              <a:t>V</a:t>
            </a:r>
            <a:r>
              <a:rPr lang="en-US" sz="18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 which is used to stack the frames to output all of them in a video format as an uncompressed AVI. </a:t>
            </a:r>
          </a:p>
          <a:p>
            <a:pPr marL="0" indent="0" algn="just">
              <a:lnSpc>
                <a:spcPct val="150000"/>
              </a:lnSpc>
              <a:buNone/>
            </a:pPr>
            <a:endParaRPr lang="en-US" dirty="0"/>
          </a:p>
        </p:txBody>
      </p:sp>
      <p:sp>
        <p:nvSpPr>
          <p:cNvPr id="4" name="Rectangle 2">
            <a:extLst>
              <a:ext uri="{FF2B5EF4-FFF2-40B4-BE49-F238E27FC236}">
                <a16:creationId xmlns:a16="http://schemas.microsoft.com/office/drawing/2014/main" id="{EB29FA08-D3F5-4635-92CB-F5C59A038543}"/>
              </a:ext>
            </a:extLst>
          </p:cNvPr>
          <p:cNvSpPr>
            <a:spLocks noChangeArrowheads="1"/>
          </p:cNvSpPr>
          <p:nvPr/>
        </p:nvSpPr>
        <p:spPr bwMode="auto">
          <a:xfrm flipV="1">
            <a:off x="1457740" y="4263265"/>
            <a:ext cx="1312984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5" name="Object 4">
            <a:extLst>
              <a:ext uri="{FF2B5EF4-FFF2-40B4-BE49-F238E27FC236}">
                <a16:creationId xmlns:a16="http://schemas.microsoft.com/office/drawing/2014/main" id="{311E3152-1630-4B8C-BBFB-9A187C8904A6}"/>
              </a:ext>
            </a:extLst>
          </p:cNvPr>
          <p:cNvGraphicFramePr>
            <a:graphicFrameLocks noChangeAspect="1"/>
          </p:cNvGraphicFramePr>
          <p:nvPr>
            <p:extLst>
              <p:ext uri="{D42A27DB-BD31-4B8C-83A1-F6EECF244321}">
                <p14:modId xmlns:p14="http://schemas.microsoft.com/office/powerpoint/2010/main" val="62048145"/>
              </p:ext>
            </p:extLst>
          </p:nvPr>
        </p:nvGraphicFramePr>
        <p:xfrm>
          <a:off x="712837" y="3773965"/>
          <a:ext cx="10021423" cy="1214133"/>
        </p:xfrm>
        <a:graphic>
          <a:graphicData uri="http://schemas.openxmlformats.org/presentationml/2006/ole">
            <mc:AlternateContent xmlns:mc="http://schemas.openxmlformats.org/markup-compatibility/2006">
              <mc:Choice xmlns:v="urn:schemas-microsoft-com:vml" Requires="v">
                <p:oleObj name="Document" r:id="rId2" imgW="5938053" imgH="658982" progId="Word.OpenDocumentText.12">
                  <p:embed/>
                </p:oleObj>
              </mc:Choice>
              <mc:Fallback>
                <p:oleObj name="Document" r:id="rId2" imgW="5938053" imgH="658982" progId="Word.OpenDocumentText.12">
                  <p:embed/>
                  <p:pic>
                    <p:nvPicPr>
                      <p:cNvPr id="0" name="Object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2837" y="3773965"/>
                        <a:ext cx="10021423" cy="1214133"/>
                      </a:xfrm>
                      <a:prstGeom prst="rect">
                        <a:avLst/>
                      </a:prstGeom>
                      <a:noFill/>
                    </p:spPr>
                  </p:pic>
                </p:oleObj>
              </mc:Fallback>
            </mc:AlternateContent>
          </a:graphicData>
        </a:graphic>
      </p:graphicFrame>
      <p:sp>
        <p:nvSpPr>
          <p:cNvPr id="6" name="TextBox 5">
            <a:extLst>
              <a:ext uri="{FF2B5EF4-FFF2-40B4-BE49-F238E27FC236}">
                <a16:creationId xmlns:a16="http://schemas.microsoft.com/office/drawing/2014/main" id="{02639C75-3A3C-4C82-B542-FE6289DC432B}"/>
              </a:ext>
            </a:extLst>
          </p:cNvPr>
          <p:cNvSpPr txBox="1"/>
          <p:nvPr/>
        </p:nvSpPr>
        <p:spPr>
          <a:xfrm>
            <a:off x="496955" y="3014733"/>
            <a:ext cx="4023360" cy="400110"/>
          </a:xfrm>
          <a:prstGeom prst="rect">
            <a:avLst/>
          </a:prstGeom>
          <a:noFill/>
        </p:spPr>
        <p:txBody>
          <a:bodyPr wrap="square" rtlCol="0">
            <a:spAutoFit/>
          </a:bodyPr>
          <a:lstStyle/>
          <a:p>
            <a:r>
              <a:rPr lang="en-US" sz="2000" b="1" dirty="0"/>
              <a:t>MATLAB Code : </a:t>
            </a:r>
          </a:p>
        </p:txBody>
      </p:sp>
      <p:pic>
        <p:nvPicPr>
          <p:cNvPr id="7" name="Picture 6">
            <a:extLst>
              <a:ext uri="{FF2B5EF4-FFF2-40B4-BE49-F238E27FC236}">
                <a16:creationId xmlns:a16="http://schemas.microsoft.com/office/drawing/2014/main" id="{42C10AB9-706E-4AA3-AF1F-929717ED845F}"/>
              </a:ext>
            </a:extLst>
          </p:cNvPr>
          <p:cNvPicPr/>
          <p:nvPr/>
        </p:nvPicPr>
        <p:blipFill rotWithShape="1">
          <a:blip r:embed="rId4" cstate="screen">
            <a:extLst>
              <a:ext uri="{28A0092B-C50C-407E-A947-70E740481C1C}">
                <a14:useLocalDpi xmlns:a14="http://schemas.microsoft.com/office/drawing/2010/main"/>
              </a:ext>
            </a:extLst>
          </a:blip>
          <a:srcRect/>
          <a:stretch/>
        </p:blipFill>
        <p:spPr bwMode="auto">
          <a:xfrm>
            <a:off x="7313250" y="2349603"/>
            <a:ext cx="2375370" cy="3918762"/>
          </a:xfrm>
          <a:prstGeom prst="rect">
            <a:avLst/>
          </a:prstGeom>
          <a:ln w="38100" cap="sq" cmpd="sng" algn="ctr">
            <a:solidFill>
              <a:srgbClr val="000000"/>
            </a:solidFill>
            <a:prstDash val="solid"/>
            <a:miter lim="800000"/>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
        <p:nvSpPr>
          <p:cNvPr id="8" name="Right Brace 7">
            <a:extLst>
              <a:ext uri="{FF2B5EF4-FFF2-40B4-BE49-F238E27FC236}">
                <a16:creationId xmlns:a16="http://schemas.microsoft.com/office/drawing/2014/main" id="{802B080C-152B-41F4-906C-37D974353F9E}"/>
              </a:ext>
            </a:extLst>
          </p:cNvPr>
          <p:cNvSpPr/>
          <p:nvPr/>
        </p:nvSpPr>
        <p:spPr>
          <a:xfrm>
            <a:off x="6141222" y="3414843"/>
            <a:ext cx="638628" cy="1525451"/>
          </a:xfrm>
          <a:prstGeom prst="rightBrace">
            <a:avLst>
              <a:gd name="adj1" fmla="val 28158"/>
              <a:gd name="adj2" fmla="val 50000"/>
            </a:avLst>
          </a:prstGeom>
          <a:ln w="31750">
            <a:solidFill>
              <a:schemeClr val="tx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6429674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hade val="92000"/>
                <a:satMod val="160000"/>
              </a:schemeClr>
            </a:gs>
            <a:gs pos="77000">
              <a:schemeClr val="bg2">
                <a:tint val="100000"/>
                <a:shade val="73000"/>
                <a:satMod val="155000"/>
              </a:schemeClr>
            </a:gs>
            <a:gs pos="100000">
              <a:schemeClr val="bg2">
                <a:tint val="100000"/>
                <a:shade val="67000"/>
                <a:satMod val="145000"/>
              </a:schemeClr>
            </a:gs>
          </a:gsLst>
          <a:lin ang="5400000" scaled="0"/>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32F73EB-B46F-4F77-B3DC-7C374906F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2" cstate="email">
              <a:alphaModFix amt="45000"/>
              <a:duotone>
                <a:schemeClr val="accent1">
                  <a:shade val="45000"/>
                  <a:satMod val="135000"/>
                </a:schemeClr>
                <a:prstClr val="white"/>
              </a:duotone>
              <a:extLst>
                <a:ext uri="{28A0092B-C50C-407E-A947-70E740481C1C}">
                  <a14:useLocalDpi xmlns:a14="http://schemas.microsoft.com/office/drawing/2010/main"/>
                </a:ext>
              </a:extLst>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ADDB10B3-CF45-4294-8994-0E8AD1FC6E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2" name="Rectangle 11">
            <a:extLst>
              <a:ext uri="{FF2B5EF4-FFF2-40B4-BE49-F238E27FC236}">
                <a16:creationId xmlns:a16="http://schemas.microsoft.com/office/drawing/2014/main" id="{5145417F-1D1B-48A7-B4DA-BAD73B02C8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4" name="Rectangle 13">
            <a:extLst>
              <a:ext uri="{FF2B5EF4-FFF2-40B4-BE49-F238E27FC236}">
                <a16:creationId xmlns:a16="http://schemas.microsoft.com/office/drawing/2014/main" id="{13CF9D9F-1672-4D0C-934E-CD9EE1BE54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6" name="Group 15">
            <a:extLst>
              <a:ext uri="{FF2B5EF4-FFF2-40B4-BE49-F238E27FC236}">
                <a16:creationId xmlns:a16="http://schemas.microsoft.com/office/drawing/2014/main" id="{1558C702-CA14-4264-B8FC-A5120F75DE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828372" y="1267730"/>
            <a:ext cx="1567331" cy="645295"/>
            <a:chOff x="5318306" y="1386268"/>
            <a:chExt cx="1567331" cy="645295"/>
          </a:xfrm>
        </p:grpSpPr>
        <p:cxnSp>
          <p:nvCxnSpPr>
            <p:cNvPr id="28" name="Straight Connector 16">
              <a:extLst>
                <a:ext uri="{FF2B5EF4-FFF2-40B4-BE49-F238E27FC236}">
                  <a16:creationId xmlns:a16="http://schemas.microsoft.com/office/drawing/2014/main" id="{6621A72C-7343-4A22-8700-696C5860A21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B44A4DC-7861-4DCC-9931-5A075855D65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16C316F-BFB5-424F-A951-E962A3B745C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1" name="Rectangle 20">
            <a:extLst>
              <a:ext uri="{FF2B5EF4-FFF2-40B4-BE49-F238E27FC236}">
                <a16:creationId xmlns:a16="http://schemas.microsoft.com/office/drawing/2014/main" id="{6995F625-BE4F-4433-8290-5DF0E8589F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gradFill>
            <a:gsLst>
              <a:gs pos="0">
                <a:schemeClr val="bg2">
                  <a:tint val="90000"/>
                  <a:shade val="92000"/>
                  <a:satMod val="160000"/>
                </a:schemeClr>
              </a:gs>
              <a:gs pos="77000">
                <a:schemeClr val="bg2">
                  <a:tint val="100000"/>
                  <a:shade val="73000"/>
                  <a:satMod val="155000"/>
                </a:schemeClr>
              </a:gs>
              <a:gs pos="100000">
                <a:schemeClr val="bg2">
                  <a:tint val="100000"/>
                  <a:shade val="67000"/>
                  <a:satMod val="14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3" name="Rectangle 22">
            <a:extLst>
              <a:ext uri="{FF2B5EF4-FFF2-40B4-BE49-F238E27FC236}">
                <a16:creationId xmlns:a16="http://schemas.microsoft.com/office/drawing/2014/main" id="{80102662-1FA4-4C7A-B144-19699DF43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2" cstate="email">
              <a:alphaModFix amt="45000"/>
              <a:duotone>
                <a:schemeClr val="accent1">
                  <a:shade val="45000"/>
                  <a:satMod val="135000"/>
                </a:schemeClr>
                <a:prstClr val="white"/>
              </a:duotone>
              <a:extLst>
                <a:ext uri="{28A0092B-C50C-407E-A947-70E740481C1C}">
                  <a14:useLocalDpi xmlns:a14="http://schemas.microsoft.com/office/drawing/2010/main"/>
                </a:ext>
              </a:extLst>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a:extLst>
              <a:ext uri="{FF2B5EF4-FFF2-40B4-BE49-F238E27FC236}">
                <a16:creationId xmlns:a16="http://schemas.microsoft.com/office/drawing/2014/main" id="{655E224A-5F26-423E-949C-07A720F39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108" y="610955"/>
            <a:ext cx="10927784" cy="563609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7" name="Rectangle 26">
            <a:extLst>
              <a:ext uri="{FF2B5EF4-FFF2-40B4-BE49-F238E27FC236}">
                <a16:creationId xmlns:a16="http://schemas.microsoft.com/office/drawing/2014/main" id="{A6F1DA18-4CA4-40CF-9ACA-105D8373B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052" y="777240"/>
            <a:ext cx="10597896" cy="5303520"/>
          </a:xfrm>
          <a:prstGeom prst="rect">
            <a:avLst/>
          </a:prstGeom>
          <a:solidFill>
            <a:schemeClr val="bg1"/>
          </a:solid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ED5556A9-B207-49F1-8255-291388B5D5B4}"/>
              </a:ext>
            </a:extLst>
          </p:cNvPr>
          <p:cNvSpPr>
            <a:spLocks noGrp="1"/>
          </p:cNvSpPr>
          <p:nvPr>
            <p:ph type="title"/>
          </p:nvPr>
        </p:nvSpPr>
        <p:spPr>
          <a:xfrm>
            <a:off x="1260205" y="1887795"/>
            <a:ext cx="9673306" cy="2733106"/>
          </a:xfrm>
        </p:spPr>
        <p:txBody>
          <a:bodyPr vert="horz" lIns="91440" tIns="45720" rIns="91440" bIns="45720" rtlCol="0" anchor="ctr">
            <a:normAutofit/>
          </a:bodyPr>
          <a:lstStyle/>
          <a:p>
            <a:pPr algn="ctr">
              <a:lnSpc>
                <a:spcPct val="83000"/>
              </a:lnSpc>
            </a:pPr>
            <a:r>
              <a:rPr lang="en-US" sz="7200" cap="all" spc="-100" dirty="0"/>
              <a:t>Result </a:t>
            </a:r>
          </a:p>
        </p:txBody>
      </p:sp>
      <p:sp>
        <p:nvSpPr>
          <p:cNvPr id="3" name="Content Placeholder 2">
            <a:extLst>
              <a:ext uri="{FF2B5EF4-FFF2-40B4-BE49-F238E27FC236}">
                <a16:creationId xmlns:a16="http://schemas.microsoft.com/office/drawing/2014/main" id="{68F30BAA-6AD6-43E8-B4E2-0721C31EF274}"/>
              </a:ext>
            </a:extLst>
          </p:cNvPr>
          <p:cNvSpPr>
            <a:spLocks noGrp="1"/>
          </p:cNvSpPr>
          <p:nvPr>
            <p:ph idx="1"/>
          </p:nvPr>
        </p:nvSpPr>
        <p:spPr>
          <a:xfrm>
            <a:off x="1260204" y="4718994"/>
            <a:ext cx="9673306" cy="913322"/>
          </a:xfrm>
        </p:spPr>
        <p:txBody>
          <a:bodyPr vert="horz" lIns="91440" tIns="45720" rIns="91440" bIns="45720" rtlCol="0">
            <a:normAutofit/>
          </a:bodyPr>
          <a:lstStyle/>
          <a:p>
            <a:pPr marL="0" indent="0" algn="ctr">
              <a:spcBef>
                <a:spcPts val="0"/>
              </a:spcBef>
              <a:spcAft>
                <a:spcPts val="600"/>
              </a:spcAft>
              <a:buNone/>
            </a:pPr>
            <a:r>
              <a:rPr lang="en-US" sz="2000" spc="80" dirty="0"/>
              <a:t>Final Edited Video</a:t>
            </a:r>
          </a:p>
        </p:txBody>
      </p:sp>
      <p:sp>
        <p:nvSpPr>
          <p:cNvPr id="29" name="Rectangle 28">
            <a:extLst>
              <a:ext uri="{FF2B5EF4-FFF2-40B4-BE49-F238E27FC236}">
                <a16:creationId xmlns:a16="http://schemas.microsoft.com/office/drawing/2014/main" id="{7C6D1B74-744B-4231-97DB-86B4C9C5E2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610955"/>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31" name="Straight Connector 30">
            <a:extLst>
              <a:ext uri="{FF2B5EF4-FFF2-40B4-BE49-F238E27FC236}">
                <a16:creationId xmlns:a16="http://schemas.microsoft.com/office/drawing/2014/main" id="{ABC98C72-9EDD-4426-B45A-84E06A7CD22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611442"/>
            <a:ext cx="0" cy="640080"/>
          </a:xfrm>
          <a:prstGeom prst="line">
            <a:avLst/>
          </a:prstGeom>
          <a:solidFill>
            <a:schemeClr val="tx1">
              <a:lumMod val="85000"/>
              <a:lumOff val="15000"/>
            </a:schemeClr>
          </a:solidFill>
          <a:ln>
            <a:solidFill>
              <a:schemeClr val="tx1">
                <a:lumMod val="75000"/>
                <a:lumOff val="2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44887186-EE44-4AD3-BEFE-3478B453719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611442"/>
            <a:ext cx="0" cy="640080"/>
          </a:xfrm>
          <a:prstGeom prst="line">
            <a:avLst/>
          </a:prstGeom>
          <a:solidFill>
            <a:schemeClr val="tx1">
              <a:lumMod val="85000"/>
              <a:lumOff val="15000"/>
            </a:schemeClr>
          </a:solidFill>
          <a:ln>
            <a:solidFill>
              <a:schemeClr val="tx1">
                <a:lumMod val="75000"/>
                <a:lumOff val="2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8EECC4E-F1C0-4C09-A7FD-4D623DACCC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44380"/>
            <a:ext cx="1691640" cy="0"/>
          </a:xfrm>
          <a:prstGeom prst="line">
            <a:avLst/>
          </a:prstGeom>
          <a:solidFill>
            <a:schemeClr val="tx1">
              <a:lumMod val="85000"/>
              <a:lumOff val="15000"/>
            </a:schemeClr>
          </a:solidFill>
          <a:ln>
            <a:solidFill>
              <a:schemeClr val="tx1">
                <a:lumMod val="75000"/>
                <a:lumOff val="25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13419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120F84-A866-4D9F-8B1C-9120A013D6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0" name="Rectangle 9">
            <a:extLst>
              <a:ext uri="{FF2B5EF4-FFF2-40B4-BE49-F238E27FC236}">
                <a16:creationId xmlns:a16="http://schemas.microsoft.com/office/drawing/2014/main" id="{252FEFEF-6AC0-46B6-AC09-11FC56196F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0312" y="226665"/>
            <a:ext cx="11722608" cy="6382512"/>
          </a:xfrm>
          <a:prstGeom prst="rect">
            <a:avLst/>
          </a:prstGeom>
          <a:ln w="6350" cap="flat" cmpd="sng" algn="ctr">
            <a:noFill/>
            <a:prstDash val="solid"/>
          </a:ln>
          <a:effectLst>
            <a:softEdge rad="0"/>
          </a:effectLst>
        </p:spPr>
      </p:sp>
      <p:sp>
        <p:nvSpPr>
          <p:cNvPr id="2" name="Title 1">
            <a:extLst>
              <a:ext uri="{FF2B5EF4-FFF2-40B4-BE49-F238E27FC236}">
                <a16:creationId xmlns:a16="http://schemas.microsoft.com/office/drawing/2014/main" id="{DDD2F7CA-F27A-4DD9-A144-0BA24FC625A6}"/>
              </a:ext>
            </a:extLst>
          </p:cNvPr>
          <p:cNvSpPr>
            <a:spLocks noGrp="1"/>
          </p:cNvSpPr>
          <p:nvPr>
            <p:ph type="title"/>
          </p:nvPr>
        </p:nvSpPr>
        <p:spPr>
          <a:xfrm>
            <a:off x="1175512" y="870132"/>
            <a:ext cx="9792208" cy="1527078"/>
          </a:xfrm>
        </p:spPr>
        <p:txBody>
          <a:bodyPr>
            <a:normAutofit/>
          </a:bodyPr>
          <a:lstStyle/>
          <a:p>
            <a:r>
              <a:rPr lang="en-GB">
                <a:latin typeface="Times New Roman" panose="02020603050405020304" pitchFamily="18" charset="0"/>
                <a:ea typeface="Calibri" panose="020F0502020204030204" pitchFamily="34" charset="0"/>
                <a:cs typeface="Calibri" panose="020F0502020204030204" pitchFamily="34" charset="0"/>
              </a:rPr>
              <a:t>References</a:t>
            </a:r>
            <a:endParaRPr lang="en-US"/>
          </a:p>
        </p:txBody>
      </p:sp>
      <p:sp>
        <p:nvSpPr>
          <p:cNvPr id="3" name="Content Placeholder 2">
            <a:extLst>
              <a:ext uri="{FF2B5EF4-FFF2-40B4-BE49-F238E27FC236}">
                <a16:creationId xmlns:a16="http://schemas.microsoft.com/office/drawing/2014/main" id="{15889954-B0A8-4D48-9FA2-D0719CBEDF1E}"/>
              </a:ext>
            </a:extLst>
          </p:cNvPr>
          <p:cNvSpPr>
            <a:spLocks noGrp="1"/>
          </p:cNvSpPr>
          <p:nvPr>
            <p:ph idx="1"/>
          </p:nvPr>
        </p:nvSpPr>
        <p:spPr>
          <a:xfrm>
            <a:off x="1175512" y="2557849"/>
            <a:ext cx="9792208" cy="3407862"/>
          </a:xfrm>
        </p:spPr>
        <p:txBody>
          <a:bodyPr>
            <a:normAutofit/>
          </a:bodyPr>
          <a:lstStyle/>
          <a:p>
            <a:pPr marL="0" marR="0" lvl="0" indent="0" rtl="0">
              <a:spcBef>
                <a:spcPts val="0"/>
              </a:spcBef>
              <a:spcAft>
                <a:spcPts val="20"/>
              </a:spcAft>
              <a:buNone/>
            </a:pPr>
            <a:r>
              <a:rPr lang="en-GB">
                <a:effectLst/>
                <a:latin typeface="Roboto" panose="02000000000000000000" pitchFamily="2" charset="0"/>
                <a:ea typeface="Roboto" panose="02000000000000000000" pitchFamily="2" charset="0"/>
                <a:cs typeface="Roboto" panose="02000000000000000000" pitchFamily="2" charset="0"/>
              </a:rPr>
              <a:t>(1):   B. B. V. L. Deepak,</a:t>
            </a:r>
            <a:r>
              <a:rPr lang="en-GB">
                <a:effectLst/>
                <a:latin typeface="Cambria" panose="02040503050406030204" pitchFamily="18" charset="0"/>
                <a:ea typeface="Cambria" panose="02040503050406030204" pitchFamily="18" charset="0"/>
                <a:cs typeface="Cambria" panose="02040503050406030204" pitchFamily="18" charset="0"/>
              </a:rPr>
              <a:t> </a:t>
            </a:r>
            <a:r>
              <a:rPr lang="en-GB">
                <a:effectLst/>
                <a:latin typeface="Times New Roman" panose="02020603050405020304" pitchFamily="18" charset="0"/>
                <a:ea typeface="Times New Roman" panose="02020603050405020304" pitchFamily="18" charset="0"/>
                <a:cs typeface="Times New Roman" panose="02020603050405020304" pitchFamily="18" charset="0"/>
              </a:rPr>
              <a:t>Real-Time Object Detection and Tracking Using </a:t>
            </a:r>
            <a:r>
              <a:rPr lang="en-GB" err="1">
                <a:effectLst/>
                <a:latin typeface="Times New Roman" panose="02020603050405020304" pitchFamily="18" charset="0"/>
                <a:ea typeface="Times New Roman" panose="02020603050405020304" pitchFamily="18" charset="0"/>
                <a:cs typeface="Times New Roman" panose="02020603050405020304" pitchFamily="18" charset="0"/>
              </a:rPr>
              <a:t>Color</a:t>
            </a:r>
            <a:r>
              <a:rPr lang="en-GB">
                <a:effectLst/>
                <a:latin typeface="Times New Roman" panose="02020603050405020304" pitchFamily="18" charset="0"/>
                <a:ea typeface="Times New Roman" panose="02020603050405020304" pitchFamily="18" charset="0"/>
                <a:cs typeface="Times New Roman" panose="02020603050405020304" pitchFamily="18" charset="0"/>
              </a:rPr>
              <a:t> Feature and </a:t>
            </a:r>
            <a:r>
              <a:rPr lang="en-GB" err="1">
                <a:effectLst/>
                <a:latin typeface="Times New Roman" panose="02020603050405020304" pitchFamily="18" charset="0"/>
                <a:ea typeface="Times New Roman" panose="02020603050405020304" pitchFamily="18" charset="0"/>
                <a:cs typeface="Times New Roman" panose="02020603050405020304" pitchFamily="18" charset="0"/>
              </a:rPr>
              <a:t>Motion,author</a:t>
            </a:r>
            <a:r>
              <a:rPr lang="en-GB">
                <a:effectLst/>
                <a:latin typeface="Times New Roman" panose="02020603050405020304" pitchFamily="18" charset="0"/>
                <a:ea typeface="Times New Roman" panose="02020603050405020304" pitchFamily="18" charset="0"/>
                <a:cs typeface="Times New Roman" panose="02020603050405020304" pitchFamily="18" charset="0"/>
              </a:rPr>
              <a:t> profiles for this publication at: </a:t>
            </a:r>
            <a:r>
              <a:rPr lang="en-GB" u="sng">
                <a:effectLst/>
                <a:latin typeface="Times New Roman" panose="02020603050405020304" pitchFamily="18" charset="0"/>
                <a:ea typeface="Times New Roman" panose="02020603050405020304" pitchFamily="18" charset="0"/>
                <a:cs typeface="Times New Roman" panose="02020603050405020304" pitchFamily="18" charset="0"/>
                <a:hlinkClick r:id="rId2"/>
              </a:rPr>
              <a:t>https://www.researchgate.net/publication/280111991</a:t>
            </a:r>
            <a:r>
              <a:rPr lang="en-GB" u="none" strike="noStrike">
                <a:effectLst/>
                <a:latin typeface="Times New Roman" panose="02020603050405020304" pitchFamily="18" charset="0"/>
                <a:ea typeface="Times New Roman" panose="02020603050405020304" pitchFamily="18" charset="0"/>
                <a:cs typeface="Times New Roman" panose="02020603050405020304" pitchFamily="18" charset="0"/>
                <a:hlinkClick r:id="rId2"/>
              </a:rPr>
              <a:t> </a:t>
            </a:r>
            <a:endParaRPr lang="en-US">
              <a:effectLst/>
              <a:latin typeface="Times New Roman" panose="02020603050405020304" pitchFamily="18" charset="0"/>
              <a:ea typeface="Calibri" panose="020F0502020204030204" pitchFamily="34" charset="0"/>
              <a:cs typeface="Calibri" panose="020F0502020204030204" pitchFamily="34" charset="0"/>
            </a:endParaRPr>
          </a:p>
          <a:p>
            <a:pPr marL="6350" marR="0" indent="0">
              <a:spcBef>
                <a:spcPts val="0"/>
              </a:spcBef>
              <a:spcAft>
                <a:spcPts val="210"/>
              </a:spcAft>
              <a:buNone/>
            </a:pPr>
            <a:r>
              <a:rPr lang="en-GB">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a:effectLst/>
              <a:latin typeface="Times New Roman" panose="02020603050405020304" pitchFamily="18" charset="0"/>
              <a:ea typeface="Calibri" panose="020F0502020204030204" pitchFamily="34" charset="0"/>
              <a:cs typeface="Calibri" panose="020F0502020204030204" pitchFamily="34" charset="0"/>
            </a:endParaRPr>
          </a:p>
          <a:p>
            <a:pPr marL="0" marR="0" lvl="0" indent="0">
              <a:spcBef>
                <a:spcPts val="0"/>
              </a:spcBef>
              <a:spcAft>
                <a:spcPts val="40"/>
              </a:spcAft>
              <a:buNone/>
            </a:pPr>
            <a:r>
              <a:rPr lang="en-GB">
                <a:effectLst/>
                <a:latin typeface="Open Sans" panose="020B0606030504020204" pitchFamily="34" charset="0"/>
                <a:ea typeface="Open Sans" panose="020B0606030504020204" pitchFamily="34" charset="0"/>
                <a:cs typeface="Calibri" panose="020F0502020204030204" pitchFamily="34" charset="0"/>
              </a:rPr>
              <a:t>(2):   </a:t>
            </a:r>
            <a:r>
              <a:rPr lang="en-GB" err="1">
                <a:effectLst/>
                <a:latin typeface="Open Sans" panose="020B0606030504020204" pitchFamily="34" charset="0"/>
                <a:ea typeface="Open Sans" panose="020B0606030504020204" pitchFamily="34" charset="0"/>
                <a:cs typeface="Calibri" panose="020F0502020204030204" pitchFamily="34" charset="0"/>
              </a:rPr>
              <a:t>Baranitharan</a:t>
            </a:r>
            <a:r>
              <a:rPr lang="en-GB">
                <a:effectLst/>
                <a:latin typeface="Open Sans" panose="020B0606030504020204" pitchFamily="34" charset="0"/>
                <a:ea typeface="Open Sans" panose="020B0606030504020204" pitchFamily="34" charset="0"/>
                <a:cs typeface="Calibri" panose="020F0502020204030204" pitchFamily="34" charset="0"/>
              </a:rPr>
              <a:t>, A., &amp; Analysis), R. (2021). Real-Time Object Tracking Using MATLAB (Blob Analysis). Retrieved 23 May 2021, from </a:t>
            </a:r>
            <a:r>
              <a:rPr lang="en-GB" u="sng">
                <a:effectLst/>
                <a:latin typeface="Open Sans" panose="020B0606030504020204" pitchFamily="34" charset="0"/>
                <a:ea typeface="Open Sans" panose="020B0606030504020204" pitchFamily="34" charset="0"/>
                <a:cs typeface="Calibri" panose="020F0502020204030204" pitchFamily="34" charset="0"/>
                <a:hlinkClick r:id="rId3"/>
              </a:rPr>
              <a:t>https://www.hackster.io/avinash15101994/real-timeobject-tracking-using-matlab-blob-analysis-358ee8</a:t>
            </a:r>
            <a:r>
              <a:rPr lang="en-GB" u="none" strike="noStrike">
                <a:effectLst/>
                <a:latin typeface="Open Sans" panose="020B0606030504020204" pitchFamily="34" charset="0"/>
                <a:ea typeface="Open Sans" panose="020B0606030504020204" pitchFamily="34" charset="0"/>
                <a:cs typeface="Calibri" panose="020F0502020204030204" pitchFamily="34" charset="0"/>
                <a:hlinkClick r:id="rId3"/>
              </a:rPr>
              <a:t> </a:t>
            </a:r>
            <a:endParaRPr lang="en-US">
              <a:effectLst/>
              <a:latin typeface="Times New Roman" panose="02020603050405020304" pitchFamily="18" charset="0"/>
              <a:ea typeface="Calibri" panose="020F0502020204030204" pitchFamily="34" charset="0"/>
              <a:cs typeface="Calibri" panose="020F0502020204030204" pitchFamily="34" charset="0"/>
            </a:endParaRPr>
          </a:p>
          <a:p>
            <a:pPr marL="6350" marR="0" indent="0">
              <a:spcBef>
                <a:spcPts val="0"/>
              </a:spcBef>
              <a:spcAft>
                <a:spcPts val="195"/>
              </a:spcAft>
              <a:buNone/>
            </a:pPr>
            <a:r>
              <a:rPr lang="en-GB">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a:latin typeface="Times New Roman" panose="02020603050405020304" pitchFamily="18" charset="0"/>
              <a:ea typeface="Times New Roman" panose="02020603050405020304" pitchFamily="18" charset="0"/>
              <a:cs typeface="Calibri" panose="020F0502020204030204" pitchFamily="34" charset="0"/>
            </a:endParaRPr>
          </a:p>
          <a:p>
            <a:pPr marL="6350" marR="0" indent="0">
              <a:spcBef>
                <a:spcPts val="0"/>
              </a:spcBef>
              <a:spcAft>
                <a:spcPts val="195"/>
              </a:spcAft>
              <a:buNone/>
            </a:pPr>
            <a:r>
              <a:rPr lang="en-US">
                <a:effectLst/>
                <a:latin typeface="Times New Roman" panose="02020603050405020304" pitchFamily="18" charset="0"/>
                <a:ea typeface="Open Sans" panose="020B0606030504020204" pitchFamily="34" charset="0"/>
                <a:cs typeface="Calibri" panose="020F0502020204030204" pitchFamily="34" charset="0"/>
              </a:rPr>
              <a:t>(3) </a:t>
            </a:r>
            <a:r>
              <a:rPr lang="en-GB">
                <a:effectLst/>
                <a:latin typeface="Open Sans" panose="020B0606030504020204" pitchFamily="34" charset="0"/>
                <a:ea typeface="Open Sans" panose="020B0606030504020204" pitchFamily="34" charset="0"/>
                <a:cs typeface="Calibri" panose="020F0502020204030204" pitchFamily="34" charset="0"/>
              </a:rPr>
              <a:t>(2021). Retrieved 23 May 2021, from </a:t>
            </a:r>
            <a:r>
              <a:rPr lang="en-GB" u="sng">
                <a:effectLst/>
                <a:latin typeface="Open Sans" panose="020B0606030504020204" pitchFamily="34" charset="0"/>
                <a:ea typeface="Open Sans" panose="020B0606030504020204" pitchFamily="34" charset="0"/>
                <a:cs typeface="Calibri" panose="020F0502020204030204" pitchFamily="34" charset="0"/>
                <a:hlinkClick r:id="rId4"/>
              </a:rPr>
              <a:t>https://www.ripublication.com/irph/ijict_spl/ijictv4n15spl_10.pdf</a:t>
            </a:r>
            <a:r>
              <a:rPr lang="en-GB" u="none" strike="noStrike">
                <a:effectLst/>
                <a:latin typeface="Open Sans" panose="020B0606030504020204" pitchFamily="34" charset="0"/>
                <a:ea typeface="Open Sans" panose="020B0606030504020204" pitchFamily="34" charset="0"/>
                <a:cs typeface="Calibri" panose="020F0502020204030204" pitchFamily="34" charset="0"/>
                <a:hlinkClick r:id="rId4"/>
              </a:rPr>
              <a:t> </a:t>
            </a:r>
            <a:endParaRPr lang="en-US">
              <a:effectLst/>
              <a:latin typeface="Times New Roman" panose="02020603050405020304" pitchFamily="18" charset="0"/>
              <a:ea typeface="Calibri" panose="020F0502020204030204" pitchFamily="34" charset="0"/>
              <a:cs typeface="Calibri" panose="020F0502020204030204" pitchFamily="34" charset="0"/>
            </a:endParaRPr>
          </a:p>
          <a:p>
            <a:pPr marL="15240" marR="0" indent="0">
              <a:spcBef>
                <a:spcPts val="0"/>
              </a:spcBef>
              <a:spcAft>
                <a:spcPts val="0"/>
              </a:spcAft>
              <a:buNone/>
            </a:pPr>
            <a:endParaRPr lang="en-US">
              <a:effectLst/>
              <a:latin typeface="Times New Roman" panose="02020603050405020304" pitchFamily="18"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164894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3E059-3DCC-457D-8CA0-12A7243EA1BB}"/>
              </a:ext>
            </a:extLst>
          </p:cNvPr>
          <p:cNvSpPr>
            <a:spLocks noGrp="1"/>
          </p:cNvSpPr>
          <p:nvPr>
            <p:ph type="title"/>
          </p:nvPr>
        </p:nvSpPr>
        <p:spPr/>
        <p:txBody>
          <a:bodyPr>
            <a:normAutofit/>
          </a:bodyPr>
          <a:lstStyle/>
          <a:p>
            <a:r>
              <a:rPr lang="en-US" sz="4400" b="1" dirty="0">
                <a:solidFill>
                  <a:schemeClr val="tx2">
                    <a:lumMod val="75000"/>
                  </a:schemeClr>
                </a:solidFill>
              </a:rPr>
              <a:t>Introduction </a:t>
            </a:r>
            <a:br>
              <a:rPr lang="en-US" sz="4400" b="1" dirty="0">
                <a:solidFill>
                  <a:schemeClr val="tx2">
                    <a:lumMod val="75000"/>
                  </a:schemeClr>
                </a:solidFill>
              </a:rPr>
            </a:br>
            <a:endParaRPr lang="en-US" sz="4400" b="1" dirty="0">
              <a:solidFill>
                <a:schemeClr val="tx2">
                  <a:lumMod val="75000"/>
                </a:schemeClr>
              </a:solidFill>
            </a:endParaRPr>
          </a:p>
        </p:txBody>
      </p:sp>
      <p:sp>
        <p:nvSpPr>
          <p:cNvPr id="3" name="Content Placeholder 2">
            <a:extLst>
              <a:ext uri="{FF2B5EF4-FFF2-40B4-BE49-F238E27FC236}">
                <a16:creationId xmlns:a16="http://schemas.microsoft.com/office/drawing/2014/main" id="{90C20440-3F4C-40C7-B5A3-E8F1F18A220F}"/>
              </a:ext>
            </a:extLst>
          </p:cNvPr>
          <p:cNvSpPr>
            <a:spLocks noGrp="1"/>
          </p:cNvSpPr>
          <p:nvPr>
            <p:ph idx="1"/>
          </p:nvPr>
        </p:nvSpPr>
        <p:spPr>
          <a:xfrm>
            <a:off x="942109" y="1463040"/>
            <a:ext cx="10587282" cy="3188473"/>
          </a:xfrm>
        </p:spPr>
        <p:txBody>
          <a:bodyPr>
            <a:normAutofit fontScale="85000" lnSpcReduction="10000"/>
          </a:bodyPr>
          <a:lstStyle/>
          <a:p>
            <a:pPr marL="0" indent="0" algn="just">
              <a:lnSpc>
                <a:spcPct val="150000"/>
              </a:lnSpc>
              <a:buNone/>
            </a:pPr>
            <a:r>
              <a:rPr lang="en-GB" sz="2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The objective of object tracking is to associate target objects in consecutive video frames. To detect or locate the moving object in frame, Object detection is first stage in tracking. It is challenging or difficult task in the image processing to track the objects into consecutive frames. Various challenges can arise due to complex object motion, irregular shape of object, occlusion of object to object and object to scene and real time processing requirements. Object tracking has a variety of uses, some of which are: surveillance and security, traffic monitoring, video communication, robot vision and animation. This project presents the object tracking using </a:t>
            </a:r>
            <a:r>
              <a:rPr lang="en-GB" sz="22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color</a:t>
            </a:r>
            <a:r>
              <a:rPr lang="en-GB" sz="2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features, frame differencing and blob analysis.</a:t>
            </a:r>
            <a:r>
              <a:rPr lang="en-GB" sz="2200" dirty="0">
                <a:solidFill>
                  <a:srgbClr val="000000"/>
                </a:solidFill>
                <a:effectLst/>
                <a:latin typeface="Cambria" panose="02040503050406030204" pitchFamily="18" charset="0"/>
                <a:ea typeface="Cambria" panose="02040503050406030204" pitchFamily="18" charset="0"/>
                <a:cs typeface="Cambria" panose="02040503050406030204" pitchFamily="18" charset="0"/>
              </a:rPr>
              <a:t> </a:t>
            </a:r>
            <a:endParaRPr lang="en-US" sz="22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endParaRPr>
          </a:p>
          <a:p>
            <a:pPr marL="0" indent="0">
              <a:buNone/>
            </a:pPr>
            <a:endParaRPr lang="en-US" dirty="0"/>
          </a:p>
        </p:txBody>
      </p:sp>
      <p:pic>
        <p:nvPicPr>
          <p:cNvPr id="7" name="Picture 6">
            <a:extLst>
              <a:ext uri="{FF2B5EF4-FFF2-40B4-BE49-F238E27FC236}">
                <a16:creationId xmlns:a16="http://schemas.microsoft.com/office/drawing/2014/main" id="{FE46E44A-8855-49D9-A2F8-D0E3F6E62E20}"/>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274694" y="4553881"/>
            <a:ext cx="3575602" cy="2002337"/>
          </a:xfrm>
          <a:prstGeom prst="rect">
            <a:avLst/>
          </a:prstGeom>
        </p:spPr>
      </p:pic>
      <p:pic>
        <p:nvPicPr>
          <p:cNvPr id="9" name="Picture 8">
            <a:extLst>
              <a:ext uri="{FF2B5EF4-FFF2-40B4-BE49-F238E27FC236}">
                <a16:creationId xmlns:a16="http://schemas.microsoft.com/office/drawing/2014/main" id="{160EEAF7-14D6-4BF8-8C5F-1754336D11CE}"/>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695453" y="4553880"/>
            <a:ext cx="3843993" cy="2002337"/>
          </a:xfrm>
          <a:prstGeom prst="rect">
            <a:avLst/>
          </a:prstGeom>
        </p:spPr>
      </p:pic>
    </p:spTree>
    <p:extLst>
      <p:ext uri="{BB962C8B-B14F-4D97-AF65-F5344CB8AC3E}">
        <p14:creationId xmlns:p14="http://schemas.microsoft.com/office/powerpoint/2010/main" val="9263023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shade val="92000"/>
                <a:satMod val="160000"/>
              </a:schemeClr>
            </a:gs>
            <a:gs pos="77000">
              <a:schemeClr val="bg1">
                <a:tint val="100000"/>
                <a:shade val="73000"/>
                <a:satMod val="155000"/>
              </a:schemeClr>
            </a:gs>
            <a:gs pos="100000">
              <a:schemeClr val="bg1">
                <a:tint val="100000"/>
                <a:shade val="67000"/>
                <a:satMod val="145000"/>
              </a:schemeClr>
            </a:gs>
          </a:gsLst>
          <a:lin ang="5400000" scaled="0"/>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E340A62-2AB4-4600-96C6-0B60B6E965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lumMod val="75000"/>
            </a:schemeClr>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BDC681C0-91A4-49F5-8158-CF3ECB854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34655" cy="6858000"/>
          </a:xfrm>
          <a:prstGeom prst="rect">
            <a:avLst/>
          </a:prstGeom>
          <a:ln w="6350" cap="sq" cmpd="sng" algn="ctr">
            <a:noFill/>
            <a:prstDash val="solid"/>
            <a:miter lim="800000"/>
          </a:ln>
          <a:effectLst/>
        </p:spPr>
        <p:style>
          <a:lnRef idx="0">
            <a:scrgbClr r="0" g="0" b="0"/>
          </a:lnRef>
          <a:fillRef idx="1002">
            <a:schemeClr val="lt1"/>
          </a:fillRef>
          <a:effectRef idx="0">
            <a:scrgbClr r="0" g="0" b="0"/>
          </a:effectRef>
          <a:fontRef idx="major"/>
        </p:style>
      </p:sp>
      <p:sp>
        <p:nvSpPr>
          <p:cNvPr id="12" name="Rectangle 11">
            <a:extLst>
              <a:ext uri="{FF2B5EF4-FFF2-40B4-BE49-F238E27FC236}">
                <a16:creationId xmlns:a16="http://schemas.microsoft.com/office/drawing/2014/main" id="{D102F34D-849F-4CF9-98E2-E57EC330D4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0"/>
            <a:ext cx="4657345" cy="6858000"/>
          </a:xfrm>
          <a:prstGeom prst="rect">
            <a:avLst/>
          </a:prstGeom>
          <a:blipFill dpi="0" rotWithShape="1">
            <a:blip r:embed="rId2" cstate="email">
              <a:alphaModFix amt="6000"/>
              <a:duotone>
                <a:schemeClr val="bg2">
                  <a:shade val="45000"/>
                  <a:satMod val="135000"/>
                </a:schemeClr>
                <a:prstClr val="white"/>
              </a:duotone>
              <a:extLst>
                <a:ext uri="{28A0092B-C50C-407E-A947-70E740481C1C}">
                  <a14:useLocalDpi xmlns:a14="http://schemas.microsoft.com/office/drawing/2010/main"/>
                </a:ext>
              </a:extLst>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A3B89B6E-CC17-41ED-BAAF-26C387778110}"/>
              </a:ext>
            </a:extLst>
          </p:cNvPr>
          <p:cNvSpPr>
            <a:spLocks noGrp="1"/>
          </p:cNvSpPr>
          <p:nvPr>
            <p:ph type="title"/>
          </p:nvPr>
        </p:nvSpPr>
        <p:spPr>
          <a:xfrm>
            <a:off x="8019287" y="1168400"/>
            <a:ext cx="3697043" cy="4521200"/>
          </a:xfrm>
        </p:spPr>
        <p:txBody>
          <a:bodyPr>
            <a:normAutofit/>
          </a:bodyPr>
          <a:lstStyle/>
          <a:p>
            <a:r>
              <a:rPr lang="en-US" sz="4000">
                <a:solidFill>
                  <a:srgbClr val="FFFFFF"/>
                </a:solidFill>
              </a:rPr>
              <a:t>Methodology </a:t>
            </a:r>
            <a:endParaRPr lang="en-GB" sz="4000">
              <a:solidFill>
                <a:srgbClr val="FFFFFF"/>
              </a:solidFill>
            </a:endParaRPr>
          </a:p>
        </p:txBody>
      </p:sp>
      <p:graphicFrame>
        <p:nvGraphicFramePr>
          <p:cNvPr id="14" name="Content Placeholder 2">
            <a:extLst>
              <a:ext uri="{FF2B5EF4-FFF2-40B4-BE49-F238E27FC236}">
                <a16:creationId xmlns:a16="http://schemas.microsoft.com/office/drawing/2014/main" id="{F4E8903A-6BB2-4953-9218-EB402CBA6FA1}"/>
              </a:ext>
            </a:extLst>
          </p:cNvPr>
          <p:cNvGraphicFramePr>
            <a:graphicFrameLocks noGrp="1"/>
          </p:cNvGraphicFramePr>
          <p:nvPr>
            <p:ph idx="1"/>
          </p:nvPr>
        </p:nvGraphicFramePr>
        <p:xfrm>
          <a:off x="643337" y="1168400"/>
          <a:ext cx="6326423" cy="4521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845804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B0957-40CA-471F-8AC8-86C380B04596}"/>
              </a:ext>
            </a:extLst>
          </p:cNvPr>
          <p:cNvSpPr>
            <a:spLocks noGrp="1"/>
          </p:cNvSpPr>
          <p:nvPr>
            <p:ph type="title"/>
          </p:nvPr>
        </p:nvSpPr>
        <p:spPr/>
        <p:txBody>
          <a:bodyPr>
            <a:normAutofit/>
          </a:bodyPr>
          <a:lstStyle/>
          <a:p>
            <a:r>
              <a:rPr lang="en-GB" sz="4400" b="1" dirty="0">
                <a:solidFill>
                  <a:schemeClr val="tx2">
                    <a:lumMod val="75000"/>
                  </a:schemeClr>
                </a:solidFill>
                <a:effectLst/>
                <a:latin typeface="Times New Roman" panose="02020603050405020304" pitchFamily="18" charset="0"/>
                <a:ea typeface="Calibri" panose="020F0502020204030204" pitchFamily="34" charset="0"/>
                <a:cs typeface="Calibri" panose="020F0502020204030204" pitchFamily="34" charset="0"/>
              </a:rPr>
              <a:t>Methodology</a:t>
            </a:r>
            <a:r>
              <a:rPr lang="en-GB" sz="4000" b="1" dirty="0">
                <a:solidFill>
                  <a:schemeClr val="tx2">
                    <a:lumMod val="75000"/>
                  </a:schemeClr>
                </a:solidFill>
                <a:effectLst/>
                <a:latin typeface="Times New Roman" panose="02020603050405020304" pitchFamily="18" charset="0"/>
                <a:ea typeface="Calibri" panose="020F0502020204030204" pitchFamily="34" charset="0"/>
                <a:cs typeface="Calibri" panose="020F0502020204030204" pitchFamily="34" charset="0"/>
              </a:rPr>
              <a:t> </a:t>
            </a:r>
            <a:endParaRPr lang="en-US" sz="8800" b="1" dirty="0">
              <a:solidFill>
                <a:schemeClr val="tx2">
                  <a:lumMod val="75000"/>
                </a:schemeClr>
              </a:solidFill>
            </a:endParaRPr>
          </a:p>
        </p:txBody>
      </p:sp>
      <p:sp>
        <p:nvSpPr>
          <p:cNvPr id="3" name="Content Placeholder 2">
            <a:extLst>
              <a:ext uri="{FF2B5EF4-FFF2-40B4-BE49-F238E27FC236}">
                <a16:creationId xmlns:a16="http://schemas.microsoft.com/office/drawing/2014/main" id="{FDF2AEBF-020B-4E8C-9F69-1908E4DA44B9}"/>
              </a:ext>
            </a:extLst>
          </p:cNvPr>
          <p:cNvSpPr>
            <a:spLocks noGrp="1"/>
          </p:cNvSpPr>
          <p:nvPr>
            <p:ph idx="1"/>
          </p:nvPr>
        </p:nvSpPr>
        <p:spPr/>
        <p:txBody>
          <a:bodyPr>
            <a:normAutofit/>
          </a:bodyPr>
          <a:lstStyle/>
          <a:p>
            <a:pPr marL="0" indent="0" algn="just">
              <a:lnSpc>
                <a:spcPct val="150000"/>
              </a:lnSpc>
              <a:buNone/>
            </a:pPr>
            <a:r>
              <a:rPr lang="en-GB" sz="20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The project will be divided into sub-processes, starting with Video Acquisition and Frame extraction.  Then, each frame will be converted to grayscale then compared to the original frame’s colour channel to extract the colour component of the frame. A median filter is then used to eliminate noise after the differencing process. Subsequentially, Thresholding is then used to binarize the frame, after acquiring a binary version of the frame, Blob Analysis is used to identify the location of the centroids of the object. Finally, the location markers and bounding boxes of the detected objects are drawn on the original frame and then extracted.  </a:t>
            </a:r>
            <a:endParaRPr lang="en-US" sz="20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endParaRPr>
          </a:p>
          <a:p>
            <a:pPr marL="0" indent="0" algn="just">
              <a:lnSpc>
                <a:spcPct val="150000"/>
              </a:lnSpc>
              <a:buNone/>
            </a:pPr>
            <a:endParaRPr lang="en-US" sz="2000" dirty="0"/>
          </a:p>
        </p:txBody>
      </p:sp>
    </p:spTree>
    <p:extLst>
      <p:ext uri="{BB962C8B-B14F-4D97-AF65-F5344CB8AC3E}">
        <p14:creationId xmlns:p14="http://schemas.microsoft.com/office/powerpoint/2010/main" val="31445668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22C2E-E679-4998-8DFD-BBE4743EA466}"/>
              </a:ext>
            </a:extLst>
          </p:cNvPr>
          <p:cNvSpPr>
            <a:spLocks noGrp="1"/>
          </p:cNvSpPr>
          <p:nvPr>
            <p:ph type="title"/>
          </p:nvPr>
        </p:nvSpPr>
        <p:spPr>
          <a:xfrm>
            <a:off x="544286" y="342900"/>
            <a:ext cx="10058400" cy="1371600"/>
          </a:xfrm>
        </p:spPr>
        <p:txBody>
          <a:bodyPr>
            <a:normAutofit/>
          </a:bodyPr>
          <a:lstStyle/>
          <a:p>
            <a:r>
              <a:rPr lang="en-GB" sz="36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Video Acquisition</a:t>
            </a:r>
            <a:endParaRPr lang="en-US" sz="8000" dirty="0"/>
          </a:p>
        </p:txBody>
      </p:sp>
      <p:sp>
        <p:nvSpPr>
          <p:cNvPr id="3" name="Content Placeholder 2">
            <a:extLst>
              <a:ext uri="{FF2B5EF4-FFF2-40B4-BE49-F238E27FC236}">
                <a16:creationId xmlns:a16="http://schemas.microsoft.com/office/drawing/2014/main" id="{5AAB4207-665C-4DFB-BD2C-BD4A97783029}"/>
              </a:ext>
            </a:extLst>
          </p:cNvPr>
          <p:cNvSpPr>
            <a:spLocks noGrp="1"/>
          </p:cNvSpPr>
          <p:nvPr>
            <p:ph idx="1"/>
          </p:nvPr>
        </p:nvSpPr>
        <p:spPr>
          <a:xfrm>
            <a:off x="449943" y="1494245"/>
            <a:ext cx="11292113" cy="1525451"/>
          </a:xfrm>
        </p:spPr>
        <p:txBody>
          <a:bodyPr/>
          <a:lstStyle/>
          <a:p>
            <a:pPr marL="0" indent="0" algn="just">
              <a:lnSpc>
                <a:spcPct val="150000"/>
              </a:lnSpc>
              <a:buNone/>
            </a:pPr>
            <a:r>
              <a:rPr lang="en-US" sz="18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The video is acquired by recording a sample video with 3 RGB-colored moving objects and then read into MATLAB </a:t>
            </a:r>
            <a:r>
              <a:rPr lang="en-GB" sz="18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for</a:t>
            </a:r>
            <a:r>
              <a:rPr lang="en-US" sz="18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 frame extraction. Having Acquired the video, the number of frames is extracted, and an output video object is initialized for the output video later. </a:t>
            </a:r>
          </a:p>
          <a:p>
            <a:pPr marL="0" indent="0" algn="just">
              <a:lnSpc>
                <a:spcPct val="150000"/>
              </a:lnSpc>
              <a:buNone/>
            </a:pPr>
            <a:endParaRPr lang="en-US" dirty="0"/>
          </a:p>
        </p:txBody>
      </p:sp>
      <p:sp>
        <p:nvSpPr>
          <p:cNvPr id="4" name="Rectangle 2">
            <a:extLst>
              <a:ext uri="{FF2B5EF4-FFF2-40B4-BE49-F238E27FC236}">
                <a16:creationId xmlns:a16="http://schemas.microsoft.com/office/drawing/2014/main" id="{8C453B32-9153-4ED2-83D6-19843E9E192B}"/>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5" name="Object 4">
            <a:extLst>
              <a:ext uri="{FF2B5EF4-FFF2-40B4-BE49-F238E27FC236}">
                <a16:creationId xmlns:a16="http://schemas.microsoft.com/office/drawing/2014/main" id="{C1B63E02-B328-4A14-AD43-4D9FBBFB6C5C}"/>
              </a:ext>
            </a:extLst>
          </p:cNvPr>
          <p:cNvGraphicFramePr>
            <a:graphicFrameLocks noChangeAspect="1"/>
          </p:cNvGraphicFramePr>
          <p:nvPr>
            <p:extLst>
              <p:ext uri="{D42A27DB-BD31-4B8C-83A1-F6EECF244321}">
                <p14:modId xmlns:p14="http://schemas.microsoft.com/office/powerpoint/2010/main" val="1658365339"/>
              </p:ext>
            </p:extLst>
          </p:nvPr>
        </p:nvGraphicFramePr>
        <p:xfrm>
          <a:off x="449943" y="3429000"/>
          <a:ext cx="5677171" cy="1375526"/>
        </p:xfrm>
        <a:graphic>
          <a:graphicData uri="http://schemas.openxmlformats.org/presentationml/2006/ole">
            <mc:AlternateContent xmlns:mc="http://schemas.openxmlformats.org/markup-compatibility/2006">
              <mc:Choice xmlns:v="urn:schemas-microsoft-com:vml" Requires="v">
                <p:oleObj name="Document" r:id="rId2" imgW="5938053" imgH="1708246" progId="Word.OpenDocumentText.12">
                  <p:embed/>
                </p:oleObj>
              </mc:Choice>
              <mc:Fallback>
                <p:oleObj name="Document" r:id="rId2" imgW="5938053" imgH="1708246" progId="Word.OpenDocumentText.12">
                  <p:embed/>
                  <p:pic>
                    <p:nvPicPr>
                      <p:cNvPr id="0" name="Object 1"/>
                      <p:cNvPicPr>
                        <a:picLocks noChangeAspect="1" noChangeArrowheads="1"/>
                      </p:cNvPicPr>
                      <p:nvPr/>
                    </p:nvPicPr>
                    <p:blipFill>
                      <a:blip r:embed="rId3">
                        <a:extLst>
                          <a:ext uri="{28A0092B-C50C-407E-A947-70E740481C1C}">
                            <a14:useLocalDpi xmlns:a14="http://schemas.microsoft.com/office/drawing/2010/main" val="0"/>
                          </a:ext>
                        </a:extLst>
                      </a:blip>
                      <a:srcRect b="25000"/>
                      <a:stretch>
                        <a:fillRect/>
                      </a:stretch>
                    </p:blipFill>
                    <p:spPr bwMode="auto">
                      <a:xfrm>
                        <a:off x="449943" y="3429000"/>
                        <a:ext cx="5677171" cy="1375526"/>
                      </a:xfrm>
                      <a:prstGeom prst="rect">
                        <a:avLst/>
                      </a:prstGeom>
                      <a:noFill/>
                    </p:spPr>
                  </p:pic>
                </p:oleObj>
              </mc:Fallback>
            </mc:AlternateContent>
          </a:graphicData>
        </a:graphic>
      </p:graphicFrame>
      <p:pic>
        <p:nvPicPr>
          <p:cNvPr id="6" name="Picture 5">
            <a:extLst>
              <a:ext uri="{FF2B5EF4-FFF2-40B4-BE49-F238E27FC236}">
                <a16:creationId xmlns:a16="http://schemas.microsoft.com/office/drawing/2014/main" id="{C79B56DB-4EF4-4A6B-84B0-E689F5A03F94}"/>
              </a:ext>
            </a:extLst>
          </p:cNvPr>
          <p:cNvPicPr/>
          <p:nvPr/>
        </p:nvPicPr>
        <p:blipFill>
          <a:blip r:embed="rId4">
            <a:extLst>
              <a:ext uri="{28A0092B-C50C-407E-A947-70E740481C1C}">
                <a14:useLocalDpi xmlns:a14="http://schemas.microsoft.com/office/drawing/2010/main"/>
              </a:ext>
            </a:extLst>
          </a:blip>
          <a:stretch>
            <a:fillRect/>
          </a:stretch>
        </p:blipFill>
        <p:spPr>
          <a:xfrm>
            <a:off x="5573486" y="2656787"/>
            <a:ext cx="5210628" cy="355861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Right Brace 6">
            <a:extLst>
              <a:ext uri="{FF2B5EF4-FFF2-40B4-BE49-F238E27FC236}">
                <a16:creationId xmlns:a16="http://schemas.microsoft.com/office/drawing/2014/main" id="{F5431E68-B79C-4490-B761-860C74EF71B0}"/>
              </a:ext>
            </a:extLst>
          </p:cNvPr>
          <p:cNvSpPr/>
          <p:nvPr/>
        </p:nvSpPr>
        <p:spPr>
          <a:xfrm>
            <a:off x="4717143" y="3429000"/>
            <a:ext cx="638628" cy="1525451"/>
          </a:xfrm>
          <a:prstGeom prst="rightBrace">
            <a:avLst>
              <a:gd name="adj1" fmla="val 28158"/>
              <a:gd name="adj2" fmla="val 50000"/>
            </a:avLst>
          </a:prstGeom>
          <a:ln w="31750">
            <a:solidFill>
              <a:schemeClr val="tx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6C29E4A0-EF75-4E84-B9CB-4DFE0539CB58}"/>
              </a:ext>
            </a:extLst>
          </p:cNvPr>
          <p:cNvSpPr txBox="1"/>
          <p:nvPr/>
        </p:nvSpPr>
        <p:spPr>
          <a:xfrm>
            <a:off x="476068" y="3063842"/>
            <a:ext cx="4023360" cy="400110"/>
          </a:xfrm>
          <a:prstGeom prst="rect">
            <a:avLst/>
          </a:prstGeom>
          <a:noFill/>
        </p:spPr>
        <p:txBody>
          <a:bodyPr wrap="square" rtlCol="0">
            <a:spAutoFit/>
          </a:bodyPr>
          <a:lstStyle/>
          <a:p>
            <a:r>
              <a:rPr lang="en-US" sz="2000" b="1" dirty="0"/>
              <a:t>MATLAB Code : </a:t>
            </a:r>
          </a:p>
        </p:txBody>
      </p:sp>
    </p:spTree>
    <p:extLst>
      <p:ext uri="{BB962C8B-B14F-4D97-AF65-F5344CB8AC3E}">
        <p14:creationId xmlns:p14="http://schemas.microsoft.com/office/powerpoint/2010/main" val="42407941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D8976-D473-4FAB-985F-AD11DCA40A70}"/>
              </a:ext>
            </a:extLst>
          </p:cNvPr>
          <p:cNvSpPr>
            <a:spLocks noGrp="1"/>
          </p:cNvSpPr>
          <p:nvPr>
            <p:ph type="title"/>
          </p:nvPr>
        </p:nvSpPr>
        <p:spPr>
          <a:xfrm>
            <a:off x="757311" y="361240"/>
            <a:ext cx="10058400" cy="1371600"/>
          </a:xfrm>
        </p:spPr>
        <p:txBody>
          <a:bodyPr>
            <a:normAutofit/>
          </a:bodyPr>
          <a:lstStyle/>
          <a:p>
            <a:r>
              <a:rPr lang="en-US" sz="44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Frame Extraction  </a:t>
            </a:r>
            <a:endParaRPr lang="en-US" sz="9600" dirty="0"/>
          </a:p>
        </p:txBody>
      </p:sp>
      <p:sp>
        <p:nvSpPr>
          <p:cNvPr id="3" name="Content Placeholder 2">
            <a:extLst>
              <a:ext uri="{FF2B5EF4-FFF2-40B4-BE49-F238E27FC236}">
                <a16:creationId xmlns:a16="http://schemas.microsoft.com/office/drawing/2014/main" id="{B90B32E7-7786-4888-BA50-35EC4FC15120}"/>
              </a:ext>
            </a:extLst>
          </p:cNvPr>
          <p:cNvSpPr>
            <a:spLocks noGrp="1"/>
          </p:cNvSpPr>
          <p:nvPr>
            <p:ph idx="1"/>
          </p:nvPr>
        </p:nvSpPr>
        <p:spPr>
          <a:xfrm>
            <a:off x="726831" y="1676569"/>
            <a:ext cx="10058400" cy="1371600"/>
          </a:xfrm>
        </p:spPr>
        <p:txBody>
          <a:bodyPr>
            <a:normAutofit/>
          </a:bodyPr>
          <a:lstStyle/>
          <a:p>
            <a:pPr marL="0" indent="0" algn="just">
              <a:lnSpc>
                <a:spcPct val="150000"/>
              </a:lnSpc>
              <a:buNone/>
            </a:pPr>
            <a:r>
              <a:rPr lang="en-US" sz="20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In this process, each frame of the “Frames” variable which resamples the number of frames of the whole video is extracted for processing. </a:t>
            </a:r>
          </a:p>
          <a:p>
            <a:pPr marL="0" indent="0" algn="just">
              <a:lnSpc>
                <a:spcPct val="150000"/>
              </a:lnSpc>
              <a:buNone/>
            </a:pPr>
            <a:endParaRPr lang="en-US" sz="2000" dirty="0"/>
          </a:p>
        </p:txBody>
      </p:sp>
      <p:sp>
        <p:nvSpPr>
          <p:cNvPr id="4" name="Rectangle 2">
            <a:extLst>
              <a:ext uri="{FF2B5EF4-FFF2-40B4-BE49-F238E27FC236}">
                <a16:creationId xmlns:a16="http://schemas.microsoft.com/office/drawing/2014/main" id="{E4D32DCE-5E4F-4601-98DF-11E00D48AB99}"/>
              </a:ext>
            </a:extLst>
          </p:cNvPr>
          <p:cNvSpPr>
            <a:spLocks noChangeArrowheads="1"/>
          </p:cNvSpPr>
          <p:nvPr/>
        </p:nvSpPr>
        <p:spPr bwMode="auto">
          <a:xfrm>
            <a:off x="2166424" y="4009292"/>
            <a:ext cx="12192000" cy="0"/>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5" name="Object 4">
            <a:extLst>
              <a:ext uri="{FF2B5EF4-FFF2-40B4-BE49-F238E27FC236}">
                <a16:creationId xmlns:a16="http://schemas.microsoft.com/office/drawing/2014/main" id="{141BDFD1-879D-4579-A6CB-2B63C92294FC}"/>
              </a:ext>
            </a:extLst>
          </p:cNvPr>
          <p:cNvGraphicFramePr>
            <a:graphicFrameLocks noChangeAspect="1"/>
          </p:cNvGraphicFramePr>
          <p:nvPr>
            <p:extLst>
              <p:ext uri="{D42A27DB-BD31-4B8C-83A1-F6EECF244321}">
                <p14:modId xmlns:p14="http://schemas.microsoft.com/office/powerpoint/2010/main" val="1673669139"/>
              </p:ext>
            </p:extLst>
          </p:nvPr>
        </p:nvGraphicFramePr>
        <p:xfrm>
          <a:off x="1017563" y="3809831"/>
          <a:ext cx="8447591" cy="1732839"/>
        </p:xfrm>
        <a:graphic>
          <a:graphicData uri="http://schemas.openxmlformats.org/presentationml/2006/ole">
            <mc:AlternateContent xmlns:mc="http://schemas.openxmlformats.org/markup-compatibility/2006">
              <mc:Choice xmlns:v="urn:schemas-microsoft-com:vml" Requires="v">
                <p:oleObj name="Document" r:id="rId2" imgW="5938053" imgH="1217606" progId="Word.OpenDocumentText.12">
                  <p:embed/>
                </p:oleObj>
              </mc:Choice>
              <mc:Fallback>
                <p:oleObj name="Document" r:id="rId2" imgW="5938053" imgH="1217606" progId="Word.OpenDocumentText.12">
                  <p:embed/>
                  <p:pic>
                    <p:nvPicPr>
                      <p:cNvPr id="0" name="Object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7563" y="3809831"/>
                        <a:ext cx="8447591" cy="1732839"/>
                      </a:xfrm>
                      <a:prstGeom prst="rect">
                        <a:avLst/>
                      </a:prstGeom>
                      <a:noFill/>
                    </p:spPr>
                  </p:pic>
                </p:oleObj>
              </mc:Fallback>
            </mc:AlternateContent>
          </a:graphicData>
        </a:graphic>
      </p:graphicFrame>
      <p:sp>
        <p:nvSpPr>
          <p:cNvPr id="6" name="TextBox 5">
            <a:extLst>
              <a:ext uri="{FF2B5EF4-FFF2-40B4-BE49-F238E27FC236}">
                <a16:creationId xmlns:a16="http://schemas.microsoft.com/office/drawing/2014/main" id="{18CC2D14-7A44-4F7F-83C4-BFFF4BF30F2E}"/>
              </a:ext>
            </a:extLst>
          </p:cNvPr>
          <p:cNvSpPr txBox="1"/>
          <p:nvPr/>
        </p:nvSpPr>
        <p:spPr>
          <a:xfrm>
            <a:off x="1069145" y="3135868"/>
            <a:ext cx="4023360" cy="400110"/>
          </a:xfrm>
          <a:prstGeom prst="rect">
            <a:avLst/>
          </a:prstGeom>
          <a:noFill/>
        </p:spPr>
        <p:txBody>
          <a:bodyPr wrap="square" rtlCol="0">
            <a:spAutoFit/>
          </a:bodyPr>
          <a:lstStyle/>
          <a:p>
            <a:r>
              <a:rPr lang="en-US" sz="2000" b="1" dirty="0"/>
              <a:t>MATLAB Code : </a:t>
            </a:r>
          </a:p>
        </p:txBody>
      </p:sp>
      <p:pic>
        <p:nvPicPr>
          <p:cNvPr id="8" name="Picture 7">
            <a:extLst>
              <a:ext uri="{FF2B5EF4-FFF2-40B4-BE49-F238E27FC236}">
                <a16:creationId xmlns:a16="http://schemas.microsoft.com/office/drawing/2014/main" id="{DD9756B7-8B49-4904-A2C1-E814CB4B15A4}"/>
              </a:ext>
            </a:extLst>
          </p:cNvPr>
          <p:cNvPicPr/>
          <p:nvPr/>
        </p:nvPicPr>
        <p:blipFill rotWithShape="1">
          <a:blip r:embed="rId4" cstate="email">
            <a:extLst>
              <a:ext uri="{28A0092B-C50C-407E-A947-70E740481C1C}">
                <a14:useLocalDpi xmlns:a14="http://schemas.microsoft.com/office/drawing/2010/main"/>
              </a:ext>
            </a:extLst>
          </a:blip>
          <a:srcRect l="13574" t="4363" r="14932" b="8987"/>
          <a:stretch/>
        </p:blipFill>
        <p:spPr bwMode="auto">
          <a:xfrm>
            <a:off x="7520939" y="2560336"/>
            <a:ext cx="2199835" cy="3340180"/>
          </a:xfrm>
          <a:prstGeom prst="rect">
            <a:avLst/>
          </a:prstGeom>
          <a:ln w="38100" cap="sq" cmpd="sng" algn="ctr">
            <a:solidFill>
              <a:srgbClr val="000000"/>
            </a:solidFill>
            <a:prstDash val="solid"/>
            <a:miter lim="800000"/>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
        <p:nvSpPr>
          <p:cNvPr id="9" name="Right Brace 8">
            <a:extLst>
              <a:ext uri="{FF2B5EF4-FFF2-40B4-BE49-F238E27FC236}">
                <a16:creationId xmlns:a16="http://schemas.microsoft.com/office/drawing/2014/main" id="{640E7080-8CDF-4C11-93F9-83EE2C931089}"/>
              </a:ext>
            </a:extLst>
          </p:cNvPr>
          <p:cNvSpPr/>
          <p:nvPr/>
        </p:nvSpPr>
        <p:spPr>
          <a:xfrm>
            <a:off x="6137168" y="3809831"/>
            <a:ext cx="638628" cy="1525451"/>
          </a:xfrm>
          <a:prstGeom prst="rightBrace">
            <a:avLst>
              <a:gd name="adj1" fmla="val 28158"/>
              <a:gd name="adj2" fmla="val 50000"/>
            </a:avLst>
          </a:prstGeom>
          <a:ln w="31750">
            <a:solidFill>
              <a:schemeClr val="tx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0371418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858CA-3555-42A8-846A-7718130E0B23}"/>
              </a:ext>
            </a:extLst>
          </p:cNvPr>
          <p:cNvSpPr>
            <a:spLocks noGrp="1"/>
          </p:cNvSpPr>
          <p:nvPr>
            <p:ph type="title"/>
          </p:nvPr>
        </p:nvSpPr>
        <p:spPr>
          <a:xfrm>
            <a:off x="856343" y="540994"/>
            <a:ext cx="10058400" cy="1371600"/>
          </a:xfrm>
        </p:spPr>
        <p:txBody>
          <a:bodyPr>
            <a:normAutofit/>
          </a:bodyPr>
          <a:lstStyle/>
          <a:p>
            <a:r>
              <a:rPr lang="en-US" sz="44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Gray Scale </a:t>
            </a:r>
            <a:endParaRPr lang="en-US" sz="9600" dirty="0"/>
          </a:p>
        </p:txBody>
      </p:sp>
      <p:sp>
        <p:nvSpPr>
          <p:cNvPr id="3" name="Content Placeholder 2">
            <a:extLst>
              <a:ext uri="{FF2B5EF4-FFF2-40B4-BE49-F238E27FC236}">
                <a16:creationId xmlns:a16="http://schemas.microsoft.com/office/drawing/2014/main" id="{FA41CC85-0F18-4133-B32F-8A79FBCD6D65}"/>
              </a:ext>
            </a:extLst>
          </p:cNvPr>
          <p:cNvSpPr>
            <a:spLocks noGrp="1"/>
          </p:cNvSpPr>
          <p:nvPr>
            <p:ph idx="1"/>
          </p:nvPr>
        </p:nvSpPr>
        <p:spPr>
          <a:xfrm>
            <a:off x="856343" y="1641089"/>
            <a:ext cx="10303468" cy="1160847"/>
          </a:xfrm>
        </p:spPr>
        <p:txBody>
          <a:bodyPr/>
          <a:lstStyle/>
          <a:p>
            <a:pPr marL="0" indent="0" algn="just">
              <a:lnSpc>
                <a:spcPct val="150000"/>
              </a:lnSpc>
              <a:buNone/>
            </a:pPr>
            <a:r>
              <a:rPr lang="en-US" sz="18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The gray scale version of the image is converted using the Weighted Method using the following equation: </a:t>
            </a:r>
            <a:r>
              <a:rPr lang="en-GB" sz="1800" b="1" dirty="0">
                <a:solidFill>
                  <a:srgbClr val="202124"/>
                </a:solidFill>
                <a:effectLst/>
                <a:latin typeface="Roboto" panose="02000000000000000000" pitchFamily="2" charset="0"/>
                <a:ea typeface="Calibri" panose="020F0502020204030204" pitchFamily="34" charset="0"/>
                <a:cs typeface="Calibri" panose="020F0502020204030204" pitchFamily="34" charset="0"/>
              </a:rPr>
              <a:t>Grayscale</a:t>
            </a:r>
            <a:r>
              <a:rPr lang="en-GB" sz="1800" dirty="0">
                <a:solidFill>
                  <a:srgbClr val="202124"/>
                </a:solidFill>
                <a:effectLst/>
                <a:latin typeface="Roboto" panose="02000000000000000000" pitchFamily="2" charset="0"/>
                <a:ea typeface="Calibri" panose="020F0502020204030204" pitchFamily="34" charset="0"/>
                <a:cs typeface="Calibri" panose="020F0502020204030204" pitchFamily="34" charset="0"/>
              </a:rPr>
              <a:t> = 0.299</a:t>
            </a:r>
            <a:r>
              <a:rPr lang="en-GB" sz="1800" dirty="0">
                <a:solidFill>
                  <a:srgbClr val="FF0000"/>
                </a:solidFill>
                <a:effectLst/>
                <a:latin typeface="Roboto" panose="02000000000000000000" pitchFamily="2" charset="0"/>
                <a:ea typeface="Calibri" panose="020F0502020204030204" pitchFamily="34" charset="0"/>
                <a:cs typeface="Calibri" panose="020F0502020204030204" pitchFamily="34" charset="0"/>
              </a:rPr>
              <a:t>R </a:t>
            </a:r>
            <a:r>
              <a:rPr lang="en-GB" sz="1800" dirty="0">
                <a:solidFill>
                  <a:srgbClr val="202124"/>
                </a:solidFill>
                <a:effectLst/>
                <a:latin typeface="Roboto" panose="02000000000000000000" pitchFamily="2" charset="0"/>
                <a:ea typeface="Calibri" panose="020F0502020204030204" pitchFamily="34" charset="0"/>
                <a:cs typeface="Calibri" panose="020F0502020204030204" pitchFamily="34" charset="0"/>
              </a:rPr>
              <a:t>+ 0.587</a:t>
            </a:r>
            <a:r>
              <a:rPr lang="en-GB" sz="1800" dirty="0">
                <a:solidFill>
                  <a:srgbClr val="00B050"/>
                </a:solidFill>
                <a:effectLst/>
                <a:latin typeface="Roboto" panose="02000000000000000000" pitchFamily="2" charset="0"/>
                <a:ea typeface="Calibri" panose="020F0502020204030204" pitchFamily="34" charset="0"/>
                <a:cs typeface="Calibri" panose="020F0502020204030204" pitchFamily="34" charset="0"/>
              </a:rPr>
              <a:t>G</a:t>
            </a:r>
            <a:r>
              <a:rPr lang="en-GB" sz="1800" dirty="0">
                <a:solidFill>
                  <a:srgbClr val="202124"/>
                </a:solidFill>
                <a:effectLst/>
                <a:latin typeface="Roboto" panose="02000000000000000000" pitchFamily="2" charset="0"/>
                <a:ea typeface="Calibri" panose="020F0502020204030204" pitchFamily="34" charset="0"/>
                <a:cs typeface="Calibri" panose="020F0502020204030204" pitchFamily="34" charset="0"/>
              </a:rPr>
              <a:t> + 0.114</a:t>
            </a:r>
            <a:r>
              <a:rPr lang="en-GB" sz="1800" dirty="0">
                <a:solidFill>
                  <a:srgbClr val="0070C0"/>
                </a:solidFill>
                <a:effectLst/>
                <a:latin typeface="Roboto" panose="02000000000000000000" pitchFamily="2" charset="0"/>
                <a:ea typeface="Calibri" panose="020F0502020204030204" pitchFamily="34" charset="0"/>
                <a:cs typeface="Calibri" panose="020F0502020204030204" pitchFamily="34" charset="0"/>
              </a:rPr>
              <a:t>B</a:t>
            </a:r>
            <a:endParaRPr lang="en-US" sz="18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endParaRPr>
          </a:p>
          <a:p>
            <a:pPr marL="0" indent="0" algn="just">
              <a:lnSpc>
                <a:spcPct val="150000"/>
              </a:lnSpc>
              <a:buNone/>
            </a:pPr>
            <a:endParaRPr lang="en-US" dirty="0"/>
          </a:p>
        </p:txBody>
      </p:sp>
      <p:sp>
        <p:nvSpPr>
          <p:cNvPr id="4" name="Rectangle 2">
            <a:extLst>
              <a:ext uri="{FF2B5EF4-FFF2-40B4-BE49-F238E27FC236}">
                <a16:creationId xmlns:a16="http://schemas.microsoft.com/office/drawing/2014/main" id="{823B84A1-0B81-4246-B65B-04B4BF673FDD}"/>
              </a:ext>
            </a:extLst>
          </p:cNvPr>
          <p:cNvSpPr>
            <a:spLocks noChangeArrowheads="1"/>
          </p:cNvSpPr>
          <p:nvPr/>
        </p:nvSpPr>
        <p:spPr bwMode="auto">
          <a:xfrm flipV="1">
            <a:off x="1448973" y="3691280"/>
            <a:ext cx="14828652"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5" name="Object 4">
            <a:extLst>
              <a:ext uri="{FF2B5EF4-FFF2-40B4-BE49-F238E27FC236}">
                <a16:creationId xmlns:a16="http://schemas.microsoft.com/office/drawing/2014/main" id="{6D9F8C2A-1A42-495B-9DD0-664ADA7CAB03}"/>
              </a:ext>
            </a:extLst>
          </p:cNvPr>
          <p:cNvGraphicFramePr>
            <a:graphicFrameLocks noChangeAspect="1"/>
          </p:cNvGraphicFramePr>
          <p:nvPr>
            <p:extLst>
              <p:ext uri="{D42A27DB-BD31-4B8C-83A1-F6EECF244321}">
                <p14:modId xmlns:p14="http://schemas.microsoft.com/office/powerpoint/2010/main" val="2726153448"/>
              </p:ext>
            </p:extLst>
          </p:nvPr>
        </p:nvGraphicFramePr>
        <p:xfrm>
          <a:off x="1448973" y="3448166"/>
          <a:ext cx="7796627" cy="3069994"/>
        </p:xfrm>
        <a:graphic>
          <a:graphicData uri="http://schemas.openxmlformats.org/presentationml/2006/ole">
            <mc:AlternateContent xmlns:mc="http://schemas.openxmlformats.org/markup-compatibility/2006">
              <mc:Choice xmlns:v="urn:schemas-microsoft-com:vml" Requires="v">
                <p:oleObj name="Document" r:id="rId2" imgW="5938053" imgH="2336653" progId="Word.OpenDocumentText.12">
                  <p:embed/>
                </p:oleObj>
              </mc:Choice>
              <mc:Fallback>
                <p:oleObj name="Document" r:id="rId2" imgW="5938053" imgH="2336653" progId="Word.OpenDocumentText.12">
                  <p:embed/>
                  <p:pic>
                    <p:nvPicPr>
                      <p:cNvPr id="0" name="Object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8973" y="3448166"/>
                        <a:ext cx="7796627" cy="3069994"/>
                      </a:xfrm>
                      <a:prstGeom prst="rect">
                        <a:avLst/>
                      </a:prstGeom>
                      <a:noFill/>
                    </p:spPr>
                  </p:pic>
                </p:oleObj>
              </mc:Fallback>
            </mc:AlternateContent>
          </a:graphicData>
        </a:graphic>
      </p:graphicFrame>
      <p:sp>
        <p:nvSpPr>
          <p:cNvPr id="6" name="TextBox 5">
            <a:extLst>
              <a:ext uri="{FF2B5EF4-FFF2-40B4-BE49-F238E27FC236}">
                <a16:creationId xmlns:a16="http://schemas.microsoft.com/office/drawing/2014/main" id="{9F0F1947-9EA1-4125-B5C2-C677342394EF}"/>
              </a:ext>
            </a:extLst>
          </p:cNvPr>
          <p:cNvSpPr txBox="1"/>
          <p:nvPr/>
        </p:nvSpPr>
        <p:spPr>
          <a:xfrm>
            <a:off x="856343" y="2846498"/>
            <a:ext cx="4023360" cy="400110"/>
          </a:xfrm>
          <a:prstGeom prst="rect">
            <a:avLst/>
          </a:prstGeom>
          <a:noFill/>
        </p:spPr>
        <p:txBody>
          <a:bodyPr wrap="square" rtlCol="0">
            <a:spAutoFit/>
          </a:bodyPr>
          <a:lstStyle/>
          <a:p>
            <a:r>
              <a:rPr lang="en-US" sz="2000" b="1" dirty="0"/>
              <a:t>MATLAB Code : </a:t>
            </a:r>
          </a:p>
        </p:txBody>
      </p:sp>
    </p:spTree>
    <p:extLst>
      <p:ext uri="{BB962C8B-B14F-4D97-AF65-F5344CB8AC3E}">
        <p14:creationId xmlns:p14="http://schemas.microsoft.com/office/powerpoint/2010/main" val="11926038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2C23F-0F99-4ECF-9CC8-E1B938901D08}"/>
              </a:ext>
            </a:extLst>
          </p:cNvPr>
          <p:cNvSpPr>
            <a:spLocks noGrp="1"/>
          </p:cNvSpPr>
          <p:nvPr>
            <p:ph type="title"/>
          </p:nvPr>
        </p:nvSpPr>
        <p:spPr>
          <a:xfrm>
            <a:off x="658836" y="137160"/>
            <a:ext cx="10058400" cy="1371600"/>
          </a:xfrm>
        </p:spPr>
        <p:txBody>
          <a:bodyPr>
            <a:normAutofit/>
          </a:bodyPr>
          <a:lstStyle/>
          <a:p>
            <a:r>
              <a:rPr lang="en-US" sz="44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Histogram Analysis</a:t>
            </a:r>
            <a:endParaRPr lang="en-US" sz="4400" b="1" dirty="0"/>
          </a:p>
        </p:txBody>
      </p:sp>
      <p:sp>
        <p:nvSpPr>
          <p:cNvPr id="3" name="Content Placeholder 2">
            <a:extLst>
              <a:ext uri="{FF2B5EF4-FFF2-40B4-BE49-F238E27FC236}">
                <a16:creationId xmlns:a16="http://schemas.microsoft.com/office/drawing/2014/main" id="{98071D7E-76AE-426B-AF87-0251D255CACE}"/>
              </a:ext>
            </a:extLst>
          </p:cNvPr>
          <p:cNvSpPr>
            <a:spLocks noGrp="1"/>
          </p:cNvSpPr>
          <p:nvPr>
            <p:ph idx="1"/>
          </p:nvPr>
        </p:nvSpPr>
        <p:spPr>
          <a:xfrm>
            <a:off x="799513" y="1308296"/>
            <a:ext cx="10058400" cy="1237957"/>
          </a:xfrm>
        </p:spPr>
        <p:txBody>
          <a:bodyPr>
            <a:normAutofit/>
          </a:bodyPr>
          <a:lstStyle/>
          <a:p>
            <a:pPr marL="0" indent="0" algn="just">
              <a:lnSpc>
                <a:spcPct val="150000"/>
              </a:lnSpc>
              <a:buNone/>
            </a:pPr>
            <a:r>
              <a:rPr lang="en-US" sz="20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To decide whether the image needs to undergo histogram equalization or not we analyzed some histograms of the frames which were all relatively similar</a:t>
            </a:r>
            <a:endParaRPr lang="en-US" sz="2000" dirty="0"/>
          </a:p>
        </p:txBody>
      </p:sp>
      <p:sp>
        <p:nvSpPr>
          <p:cNvPr id="4" name="Rectangle 2">
            <a:extLst>
              <a:ext uri="{FF2B5EF4-FFF2-40B4-BE49-F238E27FC236}">
                <a16:creationId xmlns:a16="http://schemas.microsoft.com/office/drawing/2014/main" id="{060427CF-8F1E-414E-8906-49EA24893324}"/>
              </a:ext>
            </a:extLst>
          </p:cNvPr>
          <p:cNvSpPr>
            <a:spLocks noChangeArrowheads="1"/>
          </p:cNvSpPr>
          <p:nvPr/>
        </p:nvSpPr>
        <p:spPr bwMode="auto">
          <a:xfrm>
            <a:off x="-37591" y="3189965"/>
            <a:ext cx="17374553" cy="486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5" name="Object 4">
            <a:extLst>
              <a:ext uri="{FF2B5EF4-FFF2-40B4-BE49-F238E27FC236}">
                <a16:creationId xmlns:a16="http://schemas.microsoft.com/office/drawing/2014/main" id="{9F33C723-3922-4603-9FCC-AAF099A9F276}"/>
              </a:ext>
            </a:extLst>
          </p:cNvPr>
          <p:cNvGraphicFramePr>
            <a:graphicFrameLocks noChangeAspect="1"/>
          </p:cNvGraphicFramePr>
          <p:nvPr>
            <p:extLst>
              <p:ext uri="{D42A27DB-BD31-4B8C-83A1-F6EECF244321}">
                <p14:modId xmlns:p14="http://schemas.microsoft.com/office/powerpoint/2010/main" val="134204180"/>
              </p:ext>
            </p:extLst>
          </p:nvPr>
        </p:nvGraphicFramePr>
        <p:xfrm>
          <a:off x="632326" y="3033486"/>
          <a:ext cx="5100459" cy="2627086"/>
        </p:xfrm>
        <a:graphic>
          <a:graphicData uri="http://schemas.openxmlformats.org/presentationml/2006/ole">
            <mc:AlternateContent xmlns:mc="http://schemas.openxmlformats.org/markup-compatibility/2006">
              <mc:Choice xmlns:v="urn:schemas-microsoft-com:vml" Requires="v">
                <p:oleObj name="Document" r:id="rId2" imgW="5938053" imgH="2152124" progId="Word.OpenDocumentText.12">
                  <p:embed/>
                </p:oleObj>
              </mc:Choice>
              <mc:Fallback>
                <p:oleObj name="Document" r:id="rId2" imgW="5938053" imgH="2152124" progId="Word.OpenDocumentText.12">
                  <p:embed/>
                  <p:pic>
                    <p:nvPicPr>
                      <p:cNvPr id="0" name="Object 1"/>
                      <p:cNvPicPr>
                        <a:picLocks noChangeAspect="1" noChangeArrowheads="1"/>
                      </p:cNvPicPr>
                      <p:nvPr/>
                    </p:nvPicPr>
                    <p:blipFill>
                      <a:blip r:embed="rId3">
                        <a:extLst>
                          <a:ext uri="{28A0092B-C50C-407E-A947-70E740481C1C}">
                            <a14:useLocalDpi xmlns:a14="http://schemas.microsoft.com/office/drawing/2010/main" val="0"/>
                          </a:ext>
                        </a:extLst>
                      </a:blip>
                      <a:srcRect r="29390"/>
                      <a:stretch>
                        <a:fillRect/>
                      </a:stretch>
                    </p:blipFill>
                    <p:spPr bwMode="auto">
                      <a:xfrm>
                        <a:off x="632326" y="3033486"/>
                        <a:ext cx="5100459" cy="2627086"/>
                      </a:xfrm>
                      <a:prstGeom prst="rect">
                        <a:avLst/>
                      </a:prstGeom>
                      <a:noFill/>
                    </p:spPr>
                  </p:pic>
                </p:oleObj>
              </mc:Fallback>
            </mc:AlternateContent>
          </a:graphicData>
        </a:graphic>
      </p:graphicFrame>
      <p:sp>
        <p:nvSpPr>
          <p:cNvPr id="6" name="TextBox 5">
            <a:extLst>
              <a:ext uri="{FF2B5EF4-FFF2-40B4-BE49-F238E27FC236}">
                <a16:creationId xmlns:a16="http://schemas.microsoft.com/office/drawing/2014/main" id="{DDDD253B-8CB3-4B9B-A7BD-B4EBA724E6F8}"/>
              </a:ext>
            </a:extLst>
          </p:cNvPr>
          <p:cNvSpPr txBox="1"/>
          <p:nvPr/>
        </p:nvSpPr>
        <p:spPr>
          <a:xfrm>
            <a:off x="799513" y="2479841"/>
            <a:ext cx="4023360" cy="400110"/>
          </a:xfrm>
          <a:prstGeom prst="rect">
            <a:avLst/>
          </a:prstGeom>
          <a:noFill/>
        </p:spPr>
        <p:txBody>
          <a:bodyPr wrap="square" rtlCol="0">
            <a:spAutoFit/>
          </a:bodyPr>
          <a:lstStyle/>
          <a:p>
            <a:r>
              <a:rPr lang="en-US" sz="2000" b="1" dirty="0"/>
              <a:t>MATLAB Code : </a:t>
            </a:r>
          </a:p>
        </p:txBody>
      </p:sp>
      <p:pic>
        <p:nvPicPr>
          <p:cNvPr id="7" name="Picture 6">
            <a:extLst>
              <a:ext uri="{FF2B5EF4-FFF2-40B4-BE49-F238E27FC236}">
                <a16:creationId xmlns:a16="http://schemas.microsoft.com/office/drawing/2014/main" id="{DCBE3E89-4951-42D4-AE4E-5FCC94A05C33}"/>
              </a:ext>
            </a:extLst>
          </p:cNvPr>
          <p:cNvPicPr/>
          <p:nvPr/>
        </p:nvPicPr>
        <p:blipFill>
          <a:blip r:embed="rId4" cstate="email">
            <a:extLst>
              <a:ext uri="{28A0092B-C50C-407E-A947-70E740481C1C}">
                <a14:useLocalDpi xmlns:a14="http://schemas.microsoft.com/office/drawing/2010/main"/>
              </a:ext>
            </a:extLst>
          </a:blip>
          <a:srcRect/>
          <a:stretch>
            <a:fillRect/>
          </a:stretch>
        </p:blipFill>
        <p:spPr bwMode="auto">
          <a:xfrm>
            <a:off x="6702552" y="2585138"/>
            <a:ext cx="4256960" cy="2968851"/>
          </a:xfrm>
          <a:prstGeom prst="rect">
            <a:avLst/>
          </a:prstGeom>
          <a:noFill/>
          <a:ln>
            <a:noFill/>
          </a:ln>
        </p:spPr>
      </p:pic>
      <p:sp>
        <p:nvSpPr>
          <p:cNvPr id="8" name="Right Brace 7">
            <a:extLst>
              <a:ext uri="{FF2B5EF4-FFF2-40B4-BE49-F238E27FC236}">
                <a16:creationId xmlns:a16="http://schemas.microsoft.com/office/drawing/2014/main" id="{2F2EAB6F-6158-4F15-95F5-A7E277C1936F}"/>
              </a:ext>
            </a:extLst>
          </p:cNvPr>
          <p:cNvSpPr/>
          <p:nvPr/>
        </p:nvSpPr>
        <p:spPr>
          <a:xfrm>
            <a:off x="6096000" y="2786297"/>
            <a:ext cx="638628" cy="2424332"/>
          </a:xfrm>
          <a:prstGeom prst="rightBrace">
            <a:avLst>
              <a:gd name="adj1" fmla="val 28158"/>
              <a:gd name="adj2" fmla="val 50000"/>
            </a:avLst>
          </a:prstGeom>
          <a:ln w="31750">
            <a:solidFill>
              <a:schemeClr val="tx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Content Placeholder 2">
            <a:extLst>
              <a:ext uri="{FF2B5EF4-FFF2-40B4-BE49-F238E27FC236}">
                <a16:creationId xmlns:a16="http://schemas.microsoft.com/office/drawing/2014/main" id="{BC12496B-BAD3-4FF9-881E-EE4C56E212B3}"/>
              </a:ext>
            </a:extLst>
          </p:cNvPr>
          <p:cNvSpPr txBox="1">
            <a:spLocks/>
          </p:cNvSpPr>
          <p:nvPr/>
        </p:nvSpPr>
        <p:spPr>
          <a:xfrm>
            <a:off x="799513" y="5539837"/>
            <a:ext cx="10058400" cy="1237957"/>
          </a:xfrm>
          <a:prstGeom prst="rect">
            <a:avLst/>
          </a:prstGeom>
        </p:spPr>
        <p:txBody>
          <a:bodyPr vert="horz" lIns="91440" tIns="45720" rIns="91440" bIns="45720" rtlCol="0">
            <a:normAutofit/>
          </a:bodyPr>
          <a:lst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lgn="just">
              <a:lnSpc>
                <a:spcPct val="150000"/>
              </a:lnSpc>
              <a:buNone/>
            </a:pPr>
            <a:r>
              <a:rPr lang="en-US" sz="18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After analyzing the histogram, we decided that it needed equalizing which was also supported by examining the result of the frames after applying frame differencing where shadows were present. </a:t>
            </a:r>
          </a:p>
          <a:p>
            <a:pPr marL="0" indent="0" algn="just">
              <a:lnSpc>
                <a:spcPct val="150000"/>
              </a:lnSpc>
              <a:buFont typeface="Garamond" pitchFamily="18" charset="0"/>
              <a:buNone/>
            </a:pPr>
            <a:endParaRPr lang="en-US" sz="2000" dirty="0"/>
          </a:p>
        </p:txBody>
      </p:sp>
    </p:spTree>
    <p:extLst>
      <p:ext uri="{BB962C8B-B14F-4D97-AF65-F5344CB8AC3E}">
        <p14:creationId xmlns:p14="http://schemas.microsoft.com/office/powerpoint/2010/main" val="358293311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docProps/app.xml><?xml version="1.0" encoding="utf-8"?>
<Properties xmlns="http://schemas.openxmlformats.org/officeDocument/2006/extended-properties" xmlns:vt="http://schemas.openxmlformats.org/officeDocument/2006/docPropsVTypes">
  <Template>Savon</Template>
  <TotalTime>112</TotalTime>
  <Words>1232</Words>
  <Application>Microsoft Office PowerPoint</Application>
  <PresentationFormat>Widescreen</PresentationFormat>
  <Paragraphs>104</Paragraphs>
  <Slides>23</Slides>
  <Notes>0</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23</vt:i4>
      </vt:variant>
    </vt:vector>
  </HeadingPairs>
  <TitlesOfParts>
    <vt:vector size="35" baseType="lpstr">
      <vt:lpstr>Arial</vt:lpstr>
      <vt:lpstr>Calibri</vt:lpstr>
      <vt:lpstr>Calibri Light</vt:lpstr>
      <vt:lpstr>Cambria</vt:lpstr>
      <vt:lpstr>Century Gothic</vt:lpstr>
      <vt:lpstr>Courier New</vt:lpstr>
      <vt:lpstr>Garamond</vt:lpstr>
      <vt:lpstr>Open Sans</vt:lpstr>
      <vt:lpstr>Roboto</vt:lpstr>
      <vt:lpstr>Times New Roman</vt:lpstr>
      <vt:lpstr>Savon</vt:lpstr>
      <vt:lpstr>Document</vt:lpstr>
      <vt:lpstr>OBJECT  TRACKING USING  COLOR  FEATURE  FRAME  DIFFERENCING  and ANALYSIS   </vt:lpstr>
      <vt:lpstr>Agenda</vt:lpstr>
      <vt:lpstr>Introduction  </vt:lpstr>
      <vt:lpstr>Methodology </vt:lpstr>
      <vt:lpstr>Methodology </vt:lpstr>
      <vt:lpstr>Video Acquisition</vt:lpstr>
      <vt:lpstr>Frame Extraction  </vt:lpstr>
      <vt:lpstr>Gray Scale </vt:lpstr>
      <vt:lpstr>Histogram Analysis</vt:lpstr>
      <vt:lpstr>Histogram Equalization</vt:lpstr>
      <vt:lpstr>Histogram Equalization</vt:lpstr>
      <vt:lpstr>Frame Differencing </vt:lpstr>
      <vt:lpstr>Frame Differencing </vt:lpstr>
      <vt:lpstr>Segmentation/Binarization</vt:lpstr>
      <vt:lpstr>Segmentation/Binarization</vt:lpstr>
      <vt:lpstr>Median Filter</vt:lpstr>
      <vt:lpstr>PowerPoint Presentation</vt:lpstr>
      <vt:lpstr>Blob Analysis</vt:lpstr>
      <vt:lpstr>Object Labeling</vt:lpstr>
      <vt:lpstr>Object Labeling</vt:lpstr>
      <vt:lpstr>Video Extraction</vt:lpstr>
      <vt:lpstr>Result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TRACKING USING  COLOR  FEATURE  FRAME  DIFFERENCING  and ANALYSIS</dc:title>
  <dc:creator>DELL</dc:creator>
  <cp:lastModifiedBy>Yahia Emad</cp:lastModifiedBy>
  <cp:revision>15</cp:revision>
  <dcterms:created xsi:type="dcterms:W3CDTF">2021-06-09T21:36:28Z</dcterms:created>
  <dcterms:modified xsi:type="dcterms:W3CDTF">2021-06-11T15:42:16Z</dcterms:modified>
</cp:coreProperties>
</file>

<file path=docProps/thumbnail.jpeg>
</file>